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471" r:id="rId5"/>
    <p:sldId id="416" r:id="rId6"/>
    <p:sldId id="495" r:id="rId7"/>
    <p:sldId id="496" r:id="rId8"/>
    <p:sldId id="498" r:id="rId9"/>
    <p:sldId id="503" r:id="rId10"/>
    <p:sldId id="502" r:id="rId11"/>
    <p:sldId id="501" r:id="rId12"/>
    <p:sldId id="499" r:id="rId13"/>
    <p:sldId id="500" r:id="rId14"/>
    <p:sldId id="497" r:id="rId15"/>
    <p:sldId id="504" r:id="rId16"/>
    <p:sldId id="506" r:id="rId17"/>
    <p:sldId id="470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DA81C1C-ADDF-4BBA-9359-A66921A524A8}">
          <p14:sldIdLst>
            <p14:sldId id="471"/>
            <p14:sldId id="416"/>
            <p14:sldId id="495"/>
            <p14:sldId id="496"/>
            <p14:sldId id="498"/>
            <p14:sldId id="503"/>
            <p14:sldId id="502"/>
            <p14:sldId id="501"/>
            <p14:sldId id="499"/>
            <p14:sldId id="500"/>
            <p14:sldId id="497"/>
            <p14:sldId id="504"/>
            <p14:sldId id="506"/>
            <p14:sldId id="470"/>
          </p14:sldIdLst>
        </p14:section>
        <p14:section name="Projetos e Iniciativas" id="{C6B608EF-D25F-4E2A-9218-727E0282AD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9A1C87-43CA-B150-E6E6-5718F992569D}" name="Wesley Alves Fontes" initials="WAF" userId="S::wfontes@brssz.com::fa031d31-75d0-4aeb-a466-fc60d0a75bc6" providerId="AD"/>
  <p188:author id="{B270C0CC-824D-2626-FBB9-05172991B5F4}" name="Felipe Vieira da Silva" initials="FS" userId="S::fvieira@brssz.com::5c3d26fc-009d-4400-bff2-589ceb0cde13" providerId="AD"/>
  <p188:author id="{10EC1BE2-8FF3-6385-CDE7-989575B1C780}" name="Luiz Carlos Vendrame Junior" initials="LCVJ" userId="Luiz Carlos Vendrame Junior" providerId="None"/>
  <p188:author id="{0AD3BCE4-C3C4-711D-5C3C-6C9E5D9BDF58}" name="Wesley Alves Fontes" initials="WAF" userId="Wesley Alves Fontes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ley Alves Fontes" initials="WF" lastIdx="1" clrIdx="0">
    <p:extLst>
      <p:ext uri="{19B8F6BF-5375-455C-9EA6-DF929625EA0E}">
        <p15:presenceInfo xmlns:p15="http://schemas.microsoft.com/office/powerpoint/2012/main" userId="Wesley Alves Font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58"/>
    <a:srgbClr val="008134"/>
    <a:srgbClr val="556783"/>
    <a:srgbClr val="CDDDAC"/>
    <a:srgbClr val="F9E3D3"/>
    <a:srgbClr val="E48035"/>
    <a:srgbClr val="1A575A"/>
    <a:srgbClr val="DFF4F5"/>
    <a:srgbClr val="9EDFE2"/>
    <a:srgbClr val="4AC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A3F913-B39E-462A-8751-62C61728F8BD}" v="20" dt="2022-10-14T19:35:21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Carlos Vendrame Junior" userId="d3bf5ef6-9a3b-456c-a747-ebdf10f07cf7" providerId="ADAL" clId="{BB367E41-A8E9-4423-92D7-E030E060D378}"/>
    <pc:docChg chg="">
      <pc:chgData name="Luiz Carlos Vendrame Junior" userId="d3bf5ef6-9a3b-456c-a747-ebdf10f07cf7" providerId="ADAL" clId="{BB367E41-A8E9-4423-92D7-E030E060D378}" dt="2022-05-24T17:45:10.961" v="0"/>
      <pc:docMkLst>
        <pc:docMk/>
      </pc:docMkLst>
      <pc:sldChg chg="addCm">
        <pc:chgData name="Luiz Carlos Vendrame Junior" userId="d3bf5ef6-9a3b-456c-a747-ebdf10f07cf7" providerId="ADAL" clId="{BB367E41-A8E9-4423-92D7-E030E060D378}" dt="2022-05-24T17:45:10.961" v="0"/>
        <pc:sldMkLst>
          <pc:docMk/>
          <pc:sldMk cId="3289326811" sldId="447"/>
        </pc:sldMkLst>
      </pc:sldChg>
    </pc:docChg>
  </pc:docChgLst>
  <pc:docChgLst>
    <pc:chgData name="Luiz Carlos Vendrame Junior" userId="d3bf5ef6-9a3b-456c-a747-ebdf10f07cf7" providerId="ADAL" clId="{C800371E-697D-4917-A3ED-BD4DFDD34209}"/>
    <pc:docChg chg="undo custSel addSld delSld modSld sldOrd modMainMaster modSection">
      <pc:chgData name="Luiz Carlos Vendrame Junior" userId="d3bf5ef6-9a3b-456c-a747-ebdf10f07cf7" providerId="ADAL" clId="{C800371E-697D-4917-A3ED-BD4DFDD34209}" dt="2022-10-07T11:03:01.526" v="1489" actId="1076"/>
      <pc:docMkLst>
        <pc:docMk/>
      </pc:docMkLst>
      <pc:sldChg chg="del">
        <pc:chgData name="Luiz Carlos Vendrame Junior" userId="d3bf5ef6-9a3b-456c-a747-ebdf10f07cf7" providerId="ADAL" clId="{C800371E-697D-4917-A3ED-BD4DFDD34209}" dt="2022-09-30T17:09:02.866" v="58" actId="47"/>
        <pc:sldMkLst>
          <pc:docMk/>
          <pc:sldMk cId="926779169" sldId="463"/>
        </pc:sldMkLst>
      </pc:sldChg>
      <pc:sldChg chg="del">
        <pc:chgData name="Luiz Carlos Vendrame Junior" userId="d3bf5ef6-9a3b-456c-a747-ebdf10f07cf7" providerId="ADAL" clId="{C800371E-697D-4917-A3ED-BD4DFDD34209}" dt="2022-09-30T17:09:05.044" v="59" actId="47"/>
        <pc:sldMkLst>
          <pc:docMk/>
          <pc:sldMk cId="3214689251" sldId="464"/>
        </pc:sldMkLst>
      </pc:sldChg>
      <pc:sldChg chg="del">
        <pc:chgData name="Luiz Carlos Vendrame Junior" userId="d3bf5ef6-9a3b-456c-a747-ebdf10f07cf7" providerId="ADAL" clId="{C800371E-697D-4917-A3ED-BD4DFDD34209}" dt="2022-09-30T17:09:48.712" v="60" actId="47"/>
        <pc:sldMkLst>
          <pc:docMk/>
          <pc:sldMk cId="3768673907" sldId="466"/>
        </pc:sldMkLst>
      </pc:sldChg>
      <pc:sldChg chg="modSp mod">
        <pc:chgData name="Luiz Carlos Vendrame Junior" userId="d3bf5ef6-9a3b-456c-a747-ebdf10f07cf7" providerId="ADAL" clId="{C800371E-697D-4917-A3ED-BD4DFDD34209}" dt="2022-09-30T17:20:27.288" v="109" actId="1076"/>
        <pc:sldMkLst>
          <pc:docMk/>
          <pc:sldMk cId="476512874" sldId="468"/>
        </pc:sldMkLst>
        <pc:spChg chg="mod">
          <ac:chgData name="Luiz Carlos Vendrame Junior" userId="d3bf5ef6-9a3b-456c-a747-ebdf10f07cf7" providerId="ADAL" clId="{C800371E-697D-4917-A3ED-BD4DFDD34209}" dt="2022-09-30T17:20:27.288" v="109" actId="1076"/>
          <ac:spMkLst>
            <pc:docMk/>
            <pc:sldMk cId="476512874" sldId="468"/>
            <ac:spMk id="10" creationId="{286F10B4-D0A7-C91F-FED7-675DA306AE5A}"/>
          </ac:spMkLst>
        </pc:spChg>
      </pc:sldChg>
      <pc:sldChg chg="delSp modSp mod">
        <pc:chgData name="Luiz Carlos Vendrame Junior" userId="d3bf5ef6-9a3b-456c-a747-ebdf10f07cf7" providerId="ADAL" clId="{C800371E-697D-4917-A3ED-BD4DFDD34209}" dt="2022-09-30T17:04:38.006" v="44" actId="478"/>
        <pc:sldMkLst>
          <pc:docMk/>
          <pc:sldMk cId="465115341" sldId="471"/>
        </pc:sldMkLst>
        <pc:spChg chg="del">
          <ac:chgData name="Luiz Carlos Vendrame Junior" userId="d3bf5ef6-9a3b-456c-a747-ebdf10f07cf7" providerId="ADAL" clId="{C800371E-697D-4917-A3ED-BD4DFDD34209}" dt="2022-09-30T17:04:24.053" v="38" actId="478"/>
          <ac:spMkLst>
            <pc:docMk/>
            <pc:sldMk cId="465115341" sldId="471"/>
            <ac:spMk id="6" creationId="{15F76D08-E4C1-FD88-A2EF-9A89B4D73EDE}"/>
          </ac:spMkLst>
        </pc:spChg>
        <pc:spChg chg="mod">
          <ac:chgData name="Luiz Carlos Vendrame Junior" userId="d3bf5ef6-9a3b-456c-a747-ebdf10f07cf7" providerId="ADAL" clId="{C800371E-697D-4917-A3ED-BD4DFDD34209}" dt="2022-09-30T17:04:35.884" v="43" actId="1076"/>
          <ac:spMkLst>
            <pc:docMk/>
            <pc:sldMk cId="465115341" sldId="471"/>
            <ac:spMk id="7" creationId="{51B3F2C4-9B45-BC01-4388-E9546ADEF3E7}"/>
          </ac:spMkLst>
        </pc:spChg>
        <pc:spChg chg="mod">
          <ac:chgData name="Luiz Carlos Vendrame Junior" userId="d3bf5ef6-9a3b-456c-a747-ebdf10f07cf7" providerId="ADAL" clId="{C800371E-697D-4917-A3ED-BD4DFDD34209}" dt="2022-09-30T17:04:19.588" v="37" actId="6549"/>
          <ac:spMkLst>
            <pc:docMk/>
            <pc:sldMk cId="465115341" sldId="471"/>
            <ac:spMk id="8" creationId="{BBA7B3E5-3488-C7F1-E089-FF5F7E1BA69D}"/>
          </ac:spMkLst>
        </pc:spChg>
        <pc:spChg chg="del">
          <ac:chgData name="Luiz Carlos Vendrame Junior" userId="d3bf5ef6-9a3b-456c-a747-ebdf10f07cf7" providerId="ADAL" clId="{C800371E-697D-4917-A3ED-BD4DFDD34209}" dt="2022-09-30T17:04:38.006" v="44" actId="478"/>
          <ac:spMkLst>
            <pc:docMk/>
            <pc:sldMk cId="465115341" sldId="471"/>
            <ac:spMk id="9" creationId="{3F2C359F-6541-CDCE-879D-78FD76971DC4}"/>
          </ac:spMkLst>
        </pc:spChg>
      </pc:sldChg>
      <pc:sldChg chg="del">
        <pc:chgData name="Luiz Carlos Vendrame Junior" userId="d3bf5ef6-9a3b-456c-a747-ebdf10f07cf7" providerId="ADAL" clId="{C800371E-697D-4917-A3ED-BD4DFDD34209}" dt="2022-09-30T17:12:09.264" v="62" actId="47"/>
        <pc:sldMkLst>
          <pc:docMk/>
          <pc:sldMk cId="2801030424" sldId="474"/>
        </pc:sldMkLst>
      </pc:sldChg>
      <pc:sldChg chg="delSp modSp mod">
        <pc:chgData name="Luiz Carlos Vendrame Junior" userId="d3bf5ef6-9a3b-456c-a747-ebdf10f07cf7" providerId="ADAL" clId="{C800371E-697D-4917-A3ED-BD4DFDD34209}" dt="2022-09-30T17:15:17.899" v="66" actId="1076"/>
        <pc:sldMkLst>
          <pc:docMk/>
          <pc:sldMk cId="3139805751" sldId="485"/>
        </pc:sldMkLst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2" creationId="{0A4FBED2-8406-1056-7F81-70C594ABC394}"/>
          </ac:spMkLst>
        </pc:spChg>
        <pc:spChg chg="del">
          <ac:chgData name="Luiz Carlos Vendrame Junior" userId="d3bf5ef6-9a3b-456c-a747-ebdf10f07cf7" providerId="ADAL" clId="{C800371E-697D-4917-A3ED-BD4DFDD34209}" dt="2022-09-30T17:14:54.542" v="63" actId="478"/>
          <ac:spMkLst>
            <pc:docMk/>
            <pc:sldMk cId="3139805751" sldId="485"/>
            <ac:spMk id="15" creationId="{26536CC7-82CD-B91A-E22D-866A004ACAC6}"/>
          </ac:spMkLst>
        </pc:spChg>
        <pc:spChg chg="del">
          <ac:chgData name="Luiz Carlos Vendrame Junior" userId="d3bf5ef6-9a3b-456c-a747-ebdf10f07cf7" providerId="ADAL" clId="{C800371E-697D-4917-A3ED-BD4DFDD34209}" dt="2022-09-30T17:14:54.542" v="63" actId="478"/>
          <ac:spMkLst>
            <pc:docMk/>
            <pc:sldMk cId="3139805751" sldId="485"/>
            <ac:spMk id="17" creationId="{166F2300-CDE8-9880-34EA-194B0FADCEE0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29" creationId="{D533429E-CF1E-C380-C192-346B6BC4BA41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30" creationId="{C1548E78-731D-DDE2-EBBF-E3884CF32A32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33" creationId="{8A128277-5D65-BC12-356E-46A260A648DC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35" creationId="{2B479E92-0166-A9E1-EBED-68C1C314CADF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36" creationId="{2CE2AFB0-6ABA-9ECC-42A4-5F812B82D956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37" creationId="{6792C768-A1FB-AF74-3662-3DCE53EDE666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38" creationId="{AE8EA5B9-866E-A186-F054-6650FBEB7126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40" creationId="{350FC92B-152E-634A-84FD-8249B16F31FE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41" creationId="{8C32D78D-E337-0BDD-5C11-63CB7F20D0B7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43" creationId="{005B4328-F228-1F3B-338A-4DBD112BF05F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44" creationId="{3B046B1B-CA22-AF3E-A1E0-B0ED52F94B40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45" creationId="{3D8F83BD-4193-A9EE-A56E-2FC9A2F7076E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46" creationId="{DC928891-8206-74DC-8CBF-4B4CBDC407BF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48" creationId="{1672CA0C-CD17-083D-DD32-8B8D3E8D77DC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49" creationId="{778F9BFE-B9FF-1653-A582-61428FFEEC6A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50" creationId="{865AC8DF-A09D-C720-1C13-9818B9F358F2}"/>
          </ac:spMkLst>
        </pc:spChg>
        <pc:spChg chg="mod">
          <ac:chgData name="Luiz Carlos Vendrame Junior" userId="d3bf5ef6-9a3b-456c-a747-ebdf10f07cf7" providerId="ADAL" clId="{C800371E-697D-4917-A3ED-BD4DFDD34209}" dt="2022-09-30T17:15:17.899" v="66" actId="1076"/>
          <ac:spMkLst>
            <pc:docMk/>
            <pc:sldMk cId="3139805751" sldId="485"/>
            <ac:spMk id="51" creationId="{0493E9FC-1D69-9F11-1CFD-A421F207A7F0}"/>
          </ac:spMkLst>
        </pc:spChg>
        <pc:grpChg chg="mod">
          <ac:chgData name="Luiz Carlos Vendrame Junior" userId="d3bf5ef6-9a3b-456c-a747-ebdf10f07cf7" providerId="ADAL" clId="{C800371E-697D-4917-A3ED-BD4DFDD34209}" dt="2022-09-30T17:15:17.899" v="66" actId="1076"/>
          <ac:grpSpMkLst>
            <pc:docMk/>
            <pc:sldMk cId="3139805751" sldId="485"/>
            <ac:grpSpMk id="3" creationId="{D8430BEE-253A-C800-89BB-88A3B6C71BA1}"/>
          </ac:grpSpMkLst>
        </pc:grpChg>
        <pc:grpChg chg="mod">
          <ac:chgData name="Luiz Carlos Vendrame Junior" userId="d3bf5ef6-9a3b-456c-a747-ebdf10f07cf7" providerId="ADAL" clId="{C800371E-697D-4917-A3ED-BD4DFDD34209}" dt="2022-09-30T17:15:17.899" v="66" actId="1076"/>
          <ac:grpSpMkLst>
            <pc:docMk/>
            <pc:sldMk cId="3139805751" sldId="485"/>
            <ac:grpSpMk id="34" creationId="{6C576EFB-8FDC-07AB-A81C-738A75A80FDA}"/>
          </ac:grpSpMkLst>
        </pc:grpChg>
        <pc:grpChg chg="mod">
          <ac:chgData name="Luiz Carlos Vendrame Junior" userId="d3bf5ef6-9a3b-456c-a747-ebdf10f07cf7" providerId="ADAL" clId="{C800371E-697D-4917-A3ED-BD4DFDD34209}" dt="2022-09-30T17:15:17.899" v="66" actId="1076"/>
          <ac:grpSpMkLst>
            <pc:docMk/>
            <pc:sldMk cId="3139805751" sldId="485"/>
            <ac:grpSpMk id="42" creationId="{86D04995-8DD7-46E7-4E5B-7B4B8864C1EF}"/>
          </ac:grpSpMkLst>
        </pc:grpChg>
        <pc:grpChg chg="mod">
          <ac:chgData name="Luiz Carlos Vendrame Junior" userId="d3bf5ef6-9a3b-456c-a747-ebdf10f07cf7" providerId="ADAL" clId="{C800371E-697D-4917-A3ED-BD4DFDD34209}" dt="2022-09-30T17:15:17.899" v="66" actId="1076"/>
          <ac:grpSpMkLst>
            <pc:docMk/>
            <pc:sldMk cId="3139805751" sldId="485"/>
            <ac:grpSpMk id="47" creationId="{656BC3F0-DA21-5D15-E964-176E7CBF23EC}"/>
          </ac:grpSpMkLst>
        </pc:grpChg>
        <pc:picChg chg="del">
          <ac:chgData name="Luiz Carlos Vendrame Junior" userId="d3bf5ef6-9a3b-456c-a747-ebdf10f07cf7" providerId="ADAL" clId="{C800371E-697D-4917-A3ED-BD4DFDD34209}" dt="2022-09-30T17:14:56.034" v="64" actId="478"/>
          <ac:picMkLst>
            <pc:docMk/>
            <pc:sldMk cId="3139805751" sldId="485"/>
            <ac:picMk id="5" creationId="{1EFE2EE6-3E74-A943-6D96-066A87DEFE7F}"/>
          </ac:picMkLst>
        </pc:picChg>
        <pc:picChg chg="mod">
          <ac:chgData name="Luiz Carlos Vendrame Junior" userId="d3bf5ef6-9a3b-456c-a747-ebdf10f07cf7" providerId="ADAL" clId="{C800371E-697D-4917-A3ED-BD4DFDD34209}" dt="2022-09-30T17:15:17.899" v="66" actId="1076"/>
          <ac:picMkLst>
            <pc:docMk/>
            <pc:sldMk cId="3139805751" sldId="485"/>
            <ac:picMk id="39" creationId="{23C89216-B593-AE29-DEBD-152FB5F4122A}"/>
          </ac:picMkLst>
        </pc:picChg>
        <pc:picChg chg="mod">
          <ac:chgData name="Luiz Carlos Vendrame Junior" userId="d3bf5ef6-9a3b-456c-a747-ebdf10f07cf7" providerId="ADAL" clId="{C800371E-697D-4917-A3ED-BD4DFDD34209}" dt="2022-09-30T17:15:17.899" v="66" actId="1076"/>
          <ac:picMkLst>
            <pc:docMk/>
            <pc:sldMk cId="3139805751" sldId="485"/>
            <ac:picMk id="52" creationId="{09BE5C80-24FD-34F4-F1AA-CF30FAAAB215}"/>
          </ac:picMkLst>
        </pc:picChg>
        <pc:picChg chg="mod">
          <ac:chgData name="Luiz Carlos Vendrame Junior" userId="d3bf5ef6-9a3b-456c-a747-ebdf10f07cf7" providerId="ADAL" clId="{C800371E-697D-4917-A3ED-BD4DFDD34209}" dt="2022-09-30T17:15:17.899" v="66" actId="1076"/>
          <ac:picMkLst>
            <pc:docMk/>
            <pc:sldMk cId="3139805751" sldId="485"/>
            <ac:picMk id="59" creationId="{65744E9F-71CA-1D6B-6F36-5758F0B4FBA2}"/>
          </ac:picMkLst>
        </pc:picChg>
      </pc:sldChg>
      <pc:sldChg chg="del">
        <pc:chgData name="Luiz Carlos Vendrame Junior" userId="d3bf5ef6-9a3b-456c-a747-ebdf10f07cf7" providerId="ADAL" clId="{C800371E-697D-4917-A3ED-BD4DFDD34209}" dt="2022-09-30T17:15:39.338" v="69" actId="47"/>
        <pc:sldMkLst>
          <pc:docMk/>
          <pc:sldMk cId="1996190071" sldId="487"/>
        </pc:sldMkLst>
      </pc:sldChg>
      <pc:sldChg chg="addSp delSp modSp mod">
        <pc:chgData name="Luiz Carlos Vendrame Junior" userId="d3bf5ef6-9a3b-456c-a747-ebdf10f07cf7" providerId="ADAL" clId="{C800371E-697D-4917-A3ED-BD4DFDD34209}" dt="2022-09-30T17:18:23.437" v="104" actId="1076"/>
        <pc:sldMkLst>
          <pc:docMk/>
          <pc:sldMk cId="56297021" sldId="489"/>
        </pc:sldMkLst>
        <pc:spChg chg="add mod">
          <ac:chgData name="Luiz Carlos Vendrame Junior" userId="d3bf5ef6-9a3b-456c-a747-ebdf10f07cf7" providerId="ADAL" clId="{C800371E-697D-4917-A3ED-BD4DFDD34209}" dt="2022-09-30T17:17:58.141" v="79" actId="1076"/>
          <ac:spMkLst>
            <pc:docMk/>
            <pc:sldMk cId="56297021" sldId="489"/>
            <ac:spMk id="2" creationId="{704ACA00-D75A-5FC3-C8FE-0FCA2E862035}"/>
          </ac:spMkLst>
        </pc:spChg>
        <pc:spChg chg="add mod">
          <ac:chgData name="Luiz Carlos Vendrame Junior" userId="d3bf5ef6-9a3b-456c-a747-ebdf10f07cf7" providerId="ADAL" clId="{C800371E-697D-4917-A3ED-BD4DFDD34209}" dt="2022-09-30T17:18:23.437" v="104" actId="1076"/>
          <ac:spMkLst>
            <pc:docMk/>
            <pc:sldMk cId="56297021" sldId="489"/>
            <ac:spMk id="5" creationId="{FD32AE04-6A7C-7F1A-C0CF-2CC3D27F14EE}"/>
          </ac:spMkLst>
        </pc:spChg>
        <pc:spChg chg="add del 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31" creationId="{458E0599-97F1-7EB5-0DA3-1E7457BA214C}"/>
          </ac:spMkLst>
        </pc:spChg>
        <pc:spChg chg="add del 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32" creationId="{D0D7A240-22E0-DF0E-A62F-552C0C39594D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35" creationId="{2B479E92-0166-A9E1-EBED-68C1C314CADF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36" creationId="{2CE2AFB0-6ABA-9ECC-42A4-5F812B82D956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37" creationId="{6792C768-A1FB-AF74-3662-3DCE53EDE666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38" creationId="{AE8EA5B9-866E-A186-F054-6650FBEB7126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43" creationId="{005B4328-F228-1F3B-338A-4DBD112BF05F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44" creationId="{3B046B1B-CA22-AF3E-A1E0-B0ED52F94B40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45" creationId="{3D8F83BD-4193-A9EE-A56E-2FC9A2F7076E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46" creationId="{DC928891-8206-74DC-8CBF-4B4CBDC407BF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48" creationId="{1672CA0C-CD17-083D-DD32-8B8D3E8D77DC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49" creationId="{778F9BFE-B9FF-1653-A582-61428FFEEC6A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50" creationId="{865AC8DF-A09D-C720-1C13-9818B9F358F2}"/>
          </ac:spMkLst>
        </pc:spChg>
        <pc:spChg chg="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51" creationId="{0493E9FC-1D69-9F11-1CFD-A421F207A7F0}"/>
          </ac:spMkLst>
        </pc:spChg>
        <pc:spChg chg="add del 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55" creationId="{4C03CF6A-6B31-7FD6-4F19-02F9B53B8845}"/>
          </ac:spMkLst>
        </pc:spChg>
        <pc:spChg chg="add del mod">
          <ac:chgData name="Luiz Carlos Vendrame Junior" userId="d3bf5ef6-9a3b-456c-a747-ebdf10f07cf7" providerId="ADAL" clId="{C800371E-697D-4917-A3ED-BD4DFDD34209}" dt="2022-09-30T17:17:31.247" v="77" actId="1076"/>
          <ac:spMkLst>
            <pc:docMk/>
            <pc:sldMk cId="56297021" sldId="489"/>
            <ac:spMk id="56" creationId="{B4E0349A-0811-6E0E-92B0-F9AC9BAF44D0}"/>
          </ac:spMkLst>
        </pc:spChg>
        <pc:grpChg chg="add del mod">
          <ac:chgData name="Luiz Carlos Vendrame Junior" userId="d3bf5ef6-9a3b-456c-a747-ebdf10f07cf7" providerId="ADAL" clId="{C800371E-697D-4917-A3ED-BD4DFDD34209}" dt="2022-09-30T17:17:31.247" v="77" actId="1076"/>
          <ac:grpSpMkLst>
            <pc:docMk/>
            <pc:sldMk cId="56297021" sldId="489"/>
            <ac:grpSpMk id="34" creationId="{6C576EFB-8FDC-07AB-A81C-738A75A80FDA}"/>
          </ac:grpSpMkLst>
        </pc:grpChg>
        <pc:grpChg chg="add del mod">
          <ac:chgData name="Luiz Carlos Vendrame Junior" userId="d3bf5ef6-9a3b-456c-a747-ebdf10f07cf7" providerId="ADAL" clId="{C800371E-697D-4917-A3ED-BD4DFDD34209}" dt="2022-09-30T17:17:31.247" v="77" actId="1076"/>
          <ac:grpSpMkLst>
            <pc:docMk/>
            <pc:sldMk cId="56297021" sldId="489"/>
            <ac:grpSpMk id="42" creationId="{86D04995-8DD7-46E7-4E5B-7B4B8864C1EF}"/>
          </ac:grpSpMkLst>
        </pc:grpChg>
        <pc:grpChg chg="add del mod">
          <ac:chgData name="Luiz Carlos Vendrame Junior" userId="d3bf5ef6-9a3b-456c-a747-ebdf10f07cf7" providerId="ADAL" clId="{C800371E-697D-4917-A3ED-BD4DFDD34209}" dt="2022-09-30T17:17:31.247" v="77" actId="1076"/>
          <ac:grpSpMkLst>
            <pc:docMk/>
            <pc:sldMk cId="56297021" sldId="489"/>
            <ac:grpSpMk id="47" creationId="{656BC3F0-DA21-5D15-E964-176E7CBF23EC}"/>
          </ac:grpSpMkLst>
        </pc:grpChg>
        <pc:picChg chg="mod">
          <ac:chgData name="Luiz Carlos Vendrame Junior" userId="d3bf5ef6-9a3b-456c-a747-ebdf10f07cf7" providerId="ADAL" clId="{C800371E-697D-4917-A3ED-BD4DFDD34209}" dt="2022-09-30T17:17:31.247" v="77" actId="1076"/>
          <ac:picMkLst>
            <pc:docMk/>
            <pc:sldMk cId="56297021" sldId="489"/>
            <ac:picMk id="39" creationId="{23C89216-B593-AE29-DEBD-152FB5F4122A}"/>
          </ac:picMkLst>
        </pc:picChg>
        <pc:picChg chg="mod">
          <ac:chgData name="Luiz Carlos Vendrame Junior" userId="d3bf5ef6-9a3b-456c-a747-ebdf10f07cf7" providerId="ADAL" clId="{C800371E-697D-4917-A3ED-BD4DFDD34209}" dt="2022-09-30T17:17:31.247" v="77" actId="1076"/>
          <ac:picMkLst>
            <pc:docMk/>
            <pc:sldMk cId="56297021" sldId="489"/>
            <ac:picMk id="52" creationId="{09BE5C80-24FD-34F4-F1AA-CF30FAAAB215}"/>
          </ac:picMkLst>
        </pc:picChg>
        <pc:picChg chg="mod">
          <ac:chgData name="Luiz Carlos Vendrame Junior" userId="d3bf5ef6-9a3b-456c-a747-ebdf10f07cf7" providerId="ADAL" clId="{C800371E-697D-4917-A3ED-BD4DFDD34209}" dt="2022-09-30T17:17:31.247" v="77" actId="1076"/>
          <ac:picMkLst>
            <pc:docMk/>
            <pc:sldMk cId="56297021" sldId="489"/>
            <ac:picMk id="59" creationId="{65744E9F-71CA-1D6B-6F36-5758F0B4FBA2}"/>
          </ac:picMkLst>
        </pc:picChg>
        <pc:cxnChg chg="mod">
          <ac:chgData name="Luiz Carlos Vendrame Junior" userId="d3bf5ef6-9a3b-456c-a747-ebdf10f07cf7" providerId="ADAL" clId="{C800371E-697D-4917-A3ED-BD4DFDD34209}" dt="2022-09-30T17:17:31.247" v="77" actId="1076"/>
          <ac:cxnSpMkLst>
            <pc:docMk/>
            <pc:sldMk cId="56297021" sldId="489"/>
            <ac:cxnSpMk id="4" creationId="{7D6CE809-B9B4-58D7-F8BC-A1029B353C1B}"/>
          </ac:cxnSpMkLst>
        </pc:cxnChg>
      </pc:sldChg>
      <pc:sldChg chg="mod ord modShow">
        <pc:chgData name="Luiz Carlos Vendrame Junior" userId="d3bf5ef6-9a3b-456c-a747-ebdf10f07cf7" providerId="ADAL" clId="{C800371E-697D-4917-A3ED-BD4DFDD34209}" dt="2022-09-30T17:20:13.980" v="108"/>
        <pc:sldMkLst>
          <pc:docMk/>
          <pc:sldMk cId="238725983" sldId="490"/>
        </pc:sldMkLst>
      </pc:sldChg>
      <pc:sldChg chg="del">
        <pc:chgData name="Luiz Carlos Vendrame Junior" userId="d3bf5ef6-9a3b-456c-a747-ebdf10f07cf7" providerId="ADAL" clId="{C800371E-697D-4917-A3ED-BD4DFDD34209}" dt="2022-09-30T17:19:43.946" v="105" actId="47"/>
        <pc:sldMkLst>
          <pc:docMk/>
          <pc:sldMk cId="1560443309" sldId="491"/>
        </pc:sldMkLst>
      </pc:sldChg>
      <pc:sldChg chg="delSp modSp mod ord modShow">
        <pc:chgData name="Luiz Carlos Vendrame Junior" userId="d3bf5ef6-9a3b-456c-a747-ebdf10f07cf7" providerId="ADAL" clId="{C800371E-697D-4917-A3ED-BD4DFDD34209}" dt="2022-09-30T17:20:13.980" v="108"/>
        <pc:sldMkLst>
          <pc:docMk/>
          <pc:sldMk cId="4124091810" sldId="492"/>
        </pc:sldMkLst>
        <pc:spChg chg="del mod">
          <ac:chgData name="Luiz Carlos Vendrame Junior" userId="d3bf5ef6-9a3b-456c-a747-ebdf10f07cf7" providerId="ADAL" clId="{C800371E-697D-4917-A3ED-BD4DFDD34209}" dt="2022-09-30T17:16:59.471" v="72" actId="478"/>
          <ac:spMkLst>
            <pc:docMk/>
            <pc:sldMk cId="4124091810" sldId="492"/>
            <ac:spMk id="19" creationId="{C07FA6E2-B498-ADA8-B16A-A3397EE2EF92}"/>
          </ac:spMkLst>
        </pc:spChg>
        <pc:spChg chg="del mod">
          <ac:chgData name="Luiz Carlos Vendrame Junior" userId="d3bf5ef6-9a3b-456c-a747-ebdf10f07cf7" providerId="ADAL" clId="{C800371E-697D-4917-A3ED-BD4DFDD34209}" dt="2022-09-30T17:16:59.471" v="72" actId="478"/>
          <ac:spMkLst>
            <pc:docMk/>
            <pc:sldMk cId="4124091810" sldId="492"/>
            <ac:spMk id="20" creationId="{FD4121D0-D7EB-5106-47A2-0E0272CA481C}"/>
          </ac:spMkLst>
        </pc:spChg>
        <pc:spChg chg="del mod">
          <ac:chgData name="Luiz Carlos Vendrame Junior" userId="d3bf5ef6-9a3b-456c-a747-ebdf10f07cf7" providerId="ADAL" clId="{C800371E-697D-4917-A3ED-BD4DFDD34209}" dt="2022-09-30T17:16:59.471" v="72" actId="478"/>
          <ac:spMkLst>
            <pc:docMk/>
            <pc:sldMk cId="4124091810" sldId="492"/>
            <ac:spMk id="21" creationId="{E242E056-6FF2-D563-4E44-F0B81FB9379E}"/>
          </ac:spMkLst>
        </pc:spChg>
        <pc:spChg chg="del mod">
          <ac:chgData name="Luiz Carlos Vendrame Junior" userId="d3bf5ef6-9a3b-456c-a747-ebdf10f07cf7" providerId="ADAL" clId="{C800371E-697D-4917-A3ED-BD4DFDD34209}" dt="2022-09-30T17:16:59.471" v="72" actId="478"/>
          <ac:spMkLst>
            <pc:docMk/>
            <pc:sldMk cId="4124091810" sldId="492"/>
            <ac:spMk id="22" creationId="{28F2E434-FC31-687D-033E-D689AB5F3F02}"/>
          </ac:spMkLst>
        </pc:spChg>
        <pc:spChg chg="del mod">
          <ac:chgData name="Luiz Carlos Vendrame Junior" userId="d3bf5ef6-9a3b-456c-a747-ebdf10f07cf7" providerId="ADAL" clId="{C800371E-697D-4917-A3ED-BD4DFDD34209}" dt="2022-09-30T17:16:59.471" v="72" actId="478"/>
          <ac:spMkLst>
            <pc:docMk/>
            <pc:sldMk cId="4124091810" sldId="492"/>
            <ac:spMk id="23" creationId="{40793F2E-EC3A-772C-5351-479A8CF5CF0E}"/>
          </ac:spMkLst>
        </pc:spChg>
        <pc:spChg chg="del mod">
          <ac:chgData name="Luiz Carlos Vendrame Junior" userId="d3bf5ef6-9a3b-456c-a747-ebdf10f07cf7" providerId="ADAL" clId="{C800371E-697D-4917-A3ED-BD4DFDD34209}" dt="2022-09-30T17:16:59.471" v="72" actId="478"/>
          <ac:spMkLst>
            <pc:docMk/>
            <pc:sldMk cId="4124091810" sldId="492"/>
            <ac:spMk id="24" creationId="{48B9686F-695E-BB07-D24F-E798F3659161}"/>
          </ac:spMkLst>
        </pc:spChg>
        <pc:spChg chg="del mod">
          <ac:chgData name="Luiz Carlos Vendrame Junior" userId="d3bf5ef6-9a3b-456c-a747-ebdf10f07cf7" providerId="ADAL" clId="{C800371E-697D-4917-A3ED-BD4DFDD34209}" dt="2022-09-30T17:16:59.471" v="72" actId="478"/>
          <ac:spMkLst>
            <pc:docMk/>
            <pc:sldMk cId="4124091810" sldId="492"/>
            <ac:spMk id="25" creationId="{6D74763C-98AB-A78E-DB75-22B797CD9CE9}"/>
          </ac:spMkLst>
        </pc:spChg>
        <pc:spChg chg="del mod">
          <ac:chgData name="Luiz Carlos Vendrame Junior" userId="d3bf5ef6-9a3b-456c-a747-ebdf10f07cf7" providerId="ADAL" clId="{C800371E-697D-4917-A3ED-BD4DFDD34209}" dt="2022-09-30T17:16:59.471" v="72" actId="478"/>
          <ac:spMkLst>
            <pc:docMk/>
            <pc:sldMk cId="4124091810" sldId="492"/>
            <ac:spMk id="26" creationId="{F90B3BE0-9A1D-FA21-8867-088A0892A97A}"/>
          </ac:spMkLst>
        </pc:spChg>
      </pc:sldChg>
      <pc:sldChg chg="addSp modSp add mod">
        <pc:chgData name="Luiz Carlos Vendrame Junior" userId="d3bf5ef6-9a3b-456c-a747-ebdf10f07cf7" providerId="ADAL" clId="{C800371E-697D-4917-A3ED-BD4DFDD34209}" dt="2022-09-30T17:47:30.659" v="593" actId="6549"/>
        <pc:sldMkLst>
          <pc:docMk/>
          <pc:sldMk cId="3875067215" sldId="497"/>
        </pc:sldMkLst>
        <pc:spChg chg="add mod">
          <ac:chgData name="Luiz Carlos Vendrame Junior" userId="d3bf5ef6-9a3b-456c-a747-ebdf10f07cf7" providerId="ADAL" clId="{C800371E-697D-4917-A3ED-BD4DFDD34209}" dt="2022-09-30T17:15:35.691" v="68"/>
          <ac:spMkLst>
            <pc:docMk/>
            <pc:sldMk cId="3875067215" sldId="497"/>
            <ac:spMk id="4" creationId="{B2D002FC-BD0E-1C2B-DAA2-08EA2175D891}"/>
          </ac:spMkLst>
        </pc:spChg>
        <pc:spChg chg="mod">
          <ac:chgData name="Luiz Carlos Vendrame Junior" userId="d3bf5ef6-9a3b-456c-a747-ebdf10f07cf7" providerId="ADAL" clId="{C800371E-697D-4917-A3ED-BD4DFDD34209}" dt="2022-09-30T17:15:35.691" v="68"/>
          <ac:spMkLst>
            <pc:docMk/>
            <pc:sldMk cId="3875067215" sldId="497"/>
            <ac:spMk id="9" creationId="{A1102706-8C84-2737-F7FC-FC7EFA02E0B9}"/>
          </ac:spMkLst>
        </pc:spChg>
        <pc:spChg chg="mod">
          <ac:chgData name="Luiz Carlos Vendrame Junior" userId="d3bf5ef6-9a3b-456c-a747-ebdf10f07cf7" providerId="ADAL" clId="{C800371E-697D-4917-A3ED-BD4DFDD34209}" dt="2022-09-30T17:15:35.691" v="68"/>
          <ac:spMkLst>
            <pc:docMk/>
            <pc:sldMk cId="3875067215" sldId="497"/>
            <ac:spMk id="10" creationId="{A1DBFCC3-28A7-E256-1F02-475E6B6282D6}"/>
          </ac:spMkLst>
        </pc:spChg>
        <pc:spChg chg="mod">
          <ac:chgData name="Luiz Carlos Vendrame Junior" userId="d3bf5ef6-9a3b-456c-a747-ebdf10f07cf7" providerId="ADAL" clId="{C800371E-697D-4917-A3ED-BD4DFDD34209}" dt="2022-09-30T17:15:35.691" v="68"/>
          <ac:spMkLst>
            <pc:docMk/>
            <pc:sldMk cId="3875067215" sldId="497"/>
            <ac:spMk id="13" creationId="{4BFDCEB4-988F-8E4A-12A9-9120C2F7BB66}"/>
          </ac:spMkLst>
        </pc:spChg>
        <pc:spChg chg="mod">
          <ac:chgData name="Luiz Carlos Vendrame Junior" userId="d3bf5ef6-9a3b-456c-a747-ebdf10f07cf7" providerId="ADAL" clId="{C800371E-697D-4917-A3ED-BD4DFDD34209}" dt="2022-09-30T17:47:30.659" v="593" actId="6549"/>
          <ac:spMkLst>
            <pc:docMk/>
            <pc:sldMk cId="3875067215" sldId="497"/>
            <ac:spMk id="14" creationId="{B6AC7CDD-2BC7-3E83-028B-CEDC80412051}"/>
          </ac:spMkLst>
        </pc:spChg>
        <pc:grpChg chg="add mod">
          <ac:chgData name="Luiz Carlos Vendrame Junior" userId="d3bf5ef6-9a3b-456c-a747-ebdf10f07cf7" providerId="ADAL" clId="{C800371E-697D-4917-A3ED-BD4DFDD34209}" dt="2022-09-30T17:15:35.691" v="68"/>
          <ac:grpSpMkLst>
            <pc:docMk/>
            <pc:sldMk cId="3875067215" sldId="497"/>
            <ac:grpSpMk id="5" creationId="{82B3F0C6-E3AA-6BE2-7422-1AFB647A95A0}"/>
          </ac:grpSpMkLst>
        </pc:grpChg>
        <pc:picChg chg="mod">
          <ac:chgData name="Luiz Carlos Vendrame Junior" userId="d3bf5ef6-9a3b-456c-a747-ebdf10f07cf7" providerId="ADAL" clId="{C800371E-697D-4917-A3ED-BD4DFDD34209}" dt="2022-09-30T17:15:35.691" v="68"/>
          <ac:picMkLst>
            <pc:docMk/>
            <pc:sldMk cId="3875067215" sldId="497"/>
            <ac:picMk id="12" creationId="{EBABA536-9DBC-0B08-A9E3-604CBD9A1433}"/>
          </ac:picMkLst>
        </pc:picChg>
        <pc:picChg chg="mod">
          <ac:chgData name="Luiz Carlos Vendrame Junior" userId="d3bf5ef6-9a3b-456c-a747-ebdf10f07cf7" providerId="ADAL" clId="{C800371E-697D-4917-A3ED-BD4DFDD34209}" dt="2022-09-30T17:15:35.691" v="68"/>
          <ac:picMkLst>
            <pc:docMk/>
            <pc:sldMk cId="3875067215" sldId="497"/>
            <ac:picMk id="15" creationId="{EDA70278-C47E-CA87-0E49-D68137A67378}"/>
          </ac:picMkLst>
        </pc:picChg>
      </pc:sldChg>
      <pc:sldChg chg="addSp delSp modSp add mod ord modAnim">
        <pc:chgData name="Luiz Carlos Vendrame Junior" userId="d3bf5ef6-9a3b-456c-a747-ebdf10f07cf7" providerId="ADAL" clId="{C800371E-697D-4917-A3ED-BD4DFDD34209}" dt="2022-10-07T11:03:01.526" v="1489" actId="1076"/>
        <pc:sldMkLst>
          <pc:docMk/>
          <pc:sldMk cId="2909024663" sldId="498"/>
        </pc:sldMkLst>
        <pc:spChg chg="mod topLvl">
          <ac:chgData name="Luiz Carlos Vendrame Junior" userId="d3bf5ef6-9a3b-456c-a747-ebdf10f07cf7" providerId="ADAL" clId="{C800371E-697D-4917-A3ED-BD4DFDD34209}" dt="2022-10-07T11:01:36.575" v="1457" actId="1076"/>
          <ac:spMkLst>
            <pc:docMk/>
            <pc:sldMk cId="2909024663" sldId="498"/>
            <ac:spMk id="5" creationId="{717A403E-584F-3AE4-492C-EF8719F06D34}"/>
          </ac:spMkLst>
        </pc:spChg>
        <pc:spChg chg="mod topLvl">
          <ac:chgData name="Luiz Carlos Vendrame Junior" userId="d3bf5ef6-9a3b-456c-a747-ebdf10f07cf7" providerId="ADAL" clId="{C800371E-697D-4917-A3ED-BD4DFDD34209}" dt="2022-10-07T11:01:36.575" v="1457" actId="1076"/>
          <ac:spMkLst>
            <pc:docMk/>
            <pc:sldMk cId="2909024663" sldId="498"/>
            <ac:spMk id="9" creationId="{0B1881CE-733A-8352-E45A-5B6A42D8206A}"/>
          </ac:spMkLst>
        </pc:spChg>
        <pc:spChg chg="mod topLvl">
          <ac:chgData name="Luiz Carlos Vendrame Junior" userId="d3bf5ef6-9a3b-456c-a747-ebdf10f07cf7" providerId="ADAL" clId="{C800371E-697D-4917-A3ED-BD4DFDD34209}" dt="2022-10-07T11:01:45.550" v="1458" actId="1076"/>
          <ac:spMkLst>
            <pc:docMk/>
            <pc:sldMk cId="2909024663" sldId="498"/>
            <ac:spMk id="10" creationId="{78669ECA-5BA3-B915-0125-0C97D9D463C0}"/>
          </ac:spMkLst>
        </pc:spChg>
        <pc:spChg chg="mod topLvl">
          <ac:chgData name="Luiz Carlos Vendrame Junior" userId="d3bf5ef6-9a3b-456c-a747-ebdf10f07cf7" providerId="ADAL" clId="{C800371E-697D-4917-A3ED-BD4DFDD34209}" dt="2022-10-07T11:01:36.575" v="1457" actId="1076"/>
          <ac:spMkLst>
            <pc:docMk/>
            <pc:sldMk cId="2909024663" sldId="498"/>
            <ac:spMk id="12" creationId="{17A75C7D-FA7C-E639-EF87-4F99F2F26827}"/>
          </ac:spMkLst>
        </pc:spChg>
        <pc:spChg chg="add del mod">
          <ac:chgData name="Luiz Carlos Vendrame Junior" userId="d3bf5ef6-9a3b-456c-a747-ebdf10f07cf7" providerId="ADAL" clId="{C800371E-697D-4917-A3ED-BD4DFDD34209}" dt="2022-10-07T10:30:33.234" v="1309" actId="478"/>
          <ac:spMkLst>
            <pc:docMk/>
            <pc:sldMk cId="2909024663" sldId="498"/>
            <ac:spMk id="13" creationId="{BF0698DA-1E68-0496-363B-27FD97182F5D}"/>
          </ac:spMkLst>
        </pc:spChg>
        <pc:spChg chg="add del mod">
          <ac:chgData name="Luiz Carlos Vendrame Junior" userId="d3bf5ef6-9a3b-456c-a747-ebdf10f07cf7" providerId="ADAL" clId="{C800371E-697D-4917-A3ED-BD4DFDD34209}" dt="2022-10-07T10:31:18.979" v="1320" actId="478"/>
          <ac:spMkLst>
            <pc:docMk/>
            <pc:sldMk cId="2909024663" sldId="498"/>
            <ac:spMk id="14" creationId="{C3227001-9B3F-3999-487D-1A98537BF299}"/>
          </ac:spMkLst>
        </pc:spChg>
        <pc:spChg chg="add del mod">
          <ac:chgData name="Luiz Carlos Vendrame Junior" userId="d3bf5ef6-9a3b-456c-a747-ebdf10f07cf7" providerId="ADAL" clId="{C800371E-697D-4917-A3ED-BD4DFDD34209}" dt="2022-10-07T10:30:31.690" v="1308" actId="478"/>
          <ac:spMkLst>
            <pc:docMk/>
            <pc:sldMk cId="2909024663" sldId="498"/>
            <ac:spMk id="15" creationId="{AFF53380-97E6-C8A4-8E33-FCBC02F1B72B}"/>
          </ac:spMkLst>
        </pc:spChg>
        <pc:spChg chg="mod topLvl">
          <ac:chgData name="Luiz Carlos Vendrame Junior" userId="d3bf5ef6-9a3b-456c-a747-ebdf10f07cf7" providerId="ADAL" clId="{C800371E-697D-4917-A3ED-BD4DFDD34209}" dt="2022-10-07T11:01:31.579" v="1456" actId="1076"/>
          <ac:spMkLst>
            <pc:docMk/>
            <pc:sldMk cId="2909024663" sldId="498"/>
            <ac:spMk id="17" creationId="{1F1113AA-2408-DE24-9897-92F0CFA422B6}"/>
          </ac:spMkLst>
        </pc:spChg>
        <pc:spChg chg="add del mod">
          <ac:chgData name="Luiz Carlos Vendrame Junior" userId="d3bf5ef6-9a3b-456c-a747-ebdf10f07cf7" providerId="ADAL" clId="{C800371E-697D-4917-A3ED-BD4DFDD34209}" dt="2022-09-30T17:47:54.767" v="595" actId="478"/>
          <ac:spMkLst>
            <pc:docMk/>
            <pc:sldMk cId="2909024663" sldId="498"/>
            <ac:spMk id="18" creationId="{389A47C7-8A7D-7092-C631-6D42348F5752}"/>
          </ac:spMkLst>
        </pc:spChg>
        <pc:spChg chg="mod topLvl">
          <ac:chgData name="Luiz Carlos Vendrame Junior" userId="d3bf5ef6-9a3b-456c-a747-ebdf10f07cf7" providerId="ADAL" clId="{C800371E-697D-4917-A3ED-BD4DFDD34209}" dt="2022-10-07T11:01:31.579" v="1456" actId="1076"/>
          <ac:spMkLst>
            <pc:docMk/>
            <pc:sldMk cId="2909024663" sldId="498"/>
            <ac:spMk id="18" creationId="{FFAC8236-A665-740E-26A7-72EDAB7A2FFD}"/>
          </ac:spMkLst>
        </pc:spChg>
        <pc:spChg chg="mod topLvl">
          <ac:chgData name="Luiz Carlos Vendrame Junior" userId="d3bf5ef6-9a3b-456c-a747-ebdf10f07cf7" providerId="ADAL" clId="{C800371E-697D-4917-A3ED-BD4DFDD34209}" dt="2022-10-07T11:01:31.579" v="1456" actId="1076"/>
          <ac:spMkLst>
            <pc:docMk/>
            <pc:sldMk cId="2909024663" sldId="498"/>
            <ac:spMk id="19" creationId="{84F5A014-2E16-B576-9AA9-A894CB928CDF}"/>
          </ac:spMkLst>
        </pc:spChg>
        <pc:spChg chg="mod topLvl">
          <ac:chgData name="Luiz Carlos Vendrame Junior" userId="d3bf5ef6-9a3b-456c-a747-ebdf10f07cf7" providerId="ADAL" clId="{C800371E-697D-4917-A3ED-BD4DFDD34209}" dt="2022-10-07T11:01:31.579" v="1456" actId="1076"/>
          <ac:spMkLst>
            <pc:docMk/>
            <pc:sldMk cId="2909024663" sldId="498"/>
            <ac:spMk id="20" creationId="{0808F615-D696-59CD-BE09-B90728240AB9}"/>
          </ac:spMkLst>
        </pc:spChg>
        <pc:spChg chg="add del mod">
          <ac:chgData name="Luiz Carlos Vendrame Junior" userId="d3bf5ef6-9a3b-456c-a747-ebdf10f07cf7" providerId="ADAL" clId="{C800371E-697D-4917-A3ED-BD4DFDD34209}" dt="2022-10-07T10:30:34.831" v="1310" actId="478"/>
          <ac:spMkLst>
            <pc:docMk/>
            <pc:sldMk cId="2909024663" sldId="498"/>
            <ac:spMk id="24" creationId="{86A88D8E-97B1-1DF9-4F41-100063501442}"/>
          </ac:spMkLst>
        </pc:spChg>
        <pc:spChg chg="add">
          <ac:chgData name="Luiz Carlos Vendrame Junior" userId="d3bf5ef6-9a3b-456c-a747-ebdf10f07cf7" providerId="ADAL" clId="{C800371E-697D-4917-A3ED-BD4DFDD34209}" dt="2022-10-07T10:15:47.200" v="867"/>
          <ac:spMkLst>
            <pc:docMk/>
            <pc:sldMk cId="2909024663" sldId="498"/>
            <ac:spMk id="25" creationId="{B2D7917E-570E-537B-07EE-6AC20938297A}"/>
          </ac:spMkLst>
        </pc:spChg>
        <pc:spChg chg="add mod">
          <ac:chgData name="Luiz Carlos Vendrame Junior" userId="d3bf5ef6-9a3b-456c-a747-ebdf10f07cf7" providerId="ADAL" clId="{C800371E-697D-4917-A3ED-BD4DFDD34209}" dt="2022-10-07T10:15:54.075" v="868"/>
          <ac:spMkLst>
            <pc:docMk/>
            <pc:sldMk cId="2909024663" sldId="498"/>
            <ac:spMk id="26" creationId="{B9DDABCA-A284-EE77-ED5F-71E354CDF97A}"/>
          </ac:spMkLst>
        </pc:spChg>
        <pc:spChg chg="add mod">
          <ac:chgData name="Luiz Carlos Vendrame Junior" userId="d3bf5ef6-9a3b-456c-a747-ebdf10f07cf7" providerId="ADAL" clId="{C800371E-697D-4917-A3ED-BD4DFDD34209}" dt="2022-10-07T10:16:02.314" v="869"/>
          <ac:spMkLst>
            <pc:docMk/>
            <pc:sldMk cId="2909024663" sldId="498"/>
            <ac:spMk id="27" creationId="{A0EEEE51-E548-B7E8-44D2-3CE27E3C29A5}"/>
          </ac:spMkLst>
        </pc:spChg>
        <pc:spChg chg="add del mod">
          <ac:chgData name="Luiz Carlos Vendrame Junior" userId="d3bf5ef6-9a3b-456c-a747-ebdf10f07cf7" providerId="ADAL" clId="{C800371E-697D-4917-A3ED-BD4DFDD34209}" dt="2022-10-07T10:16:05.842" v="873"/>
          <ac:spMkLst>
            <pc:docMk/>
            <pc:sldMk cId="2909024663" sldId="498"/>
            <ac:spMk id="28" creationId="{5E16EC3D-9642-A4FA-E130-33794D73D48C}"/>
          </ac:spMkLst>
        </pc:spChg>
        <pc:spChg chg="add del mod">
          <ac:chgData name="Luiz Carlos Vendrame Junior" userId="d3bf5ef6-9a3b-456c-a747-ebdf10f07cf7" providerId="ADAL" clId="{C800371E-697D-4917-A3ED-BD4DFDD34209}" dt="2022-10-07T10:59:23.377" v="1425" actId="478"/>
          <ac:spMkLst>
            <pc:docMk/>
            <pc:sldMk cId="2909024663" sldId="498"/>
            <ac:spMk id="29" creationId="{847EF18F-5CFF-8B32-E85B-3D9F96722B39}"/>
          </ac:spMkLst>
        </pc:spChg>
        <pc:spChg chg="mod topLvl">
          <ac:chgData name="Luiz Carlos Vendrame Junior" userId="d3bf5ef6-9a3b-456c-a747-ebdf10f07cf7" providerId="ADAL" clId="{C800371E-697D-4917-A3ED-BD4DFDD34209}" dt="2022-10-07T10:59:53.627" v="1433" actId="1076"/>
          <ac:spMkLst>
            <pc:docMk/>
            <pc:sldMk cId="2909024663" sldId="498"/>
            <ac:spMk id="31" creationId="{22FCA945-D849-689C-8DBA-9E57629441F3}"/>
          </ac:spMkLst>
        </pc:spChg>
        <pc:spChg chg="mod topLvl">
          <ac:chgData name="Luiz Carlos Vendrame Junior" userId="d3bf5ef6-9a3b-456c-a747-ebdf10f07cf7" providerId="ADAL" clId="{C800371E-697D-4917-A3ED-BD4DFDD34209}" dt="2022-10-07T11:01:07.228" v="1451" actId="1076"/>
          <ac:spMkLst>
            <pc:docMk/>
            <pc:sldMk cId="2909024663" sldId="498"/>
            <ac:spMk id="32" creationId="{1D4AD85A-7717-581D-6714-67E0E1669F19}"/>
          </ac:spMkLst>
        </pc:spChg>
        <pc:spChg chg="mod topLvl">
          <ac:chgData name="Luiz Carlos Vendrame Junior" userId="d3bf5ef6-9a3b-456c-a747-ebdf10f07cf7" providerId="ADAL" clId="{C800371E-697D-4917-A3ED-BD4DFDD34209}" dt="2022-10-07T10:59:53.627" v="1433" actId="1076"/>
          <ac:spMkLst>
            <pc:docMk/>
            <pc:sldMk cId="2909024663" sldId="498"/>
            <ac:spMk id="33" creationId="{296D5AB2-12E9-9711-D010-ACCD5E2C8FF4}"/>
          </ac:spMkLst>
        </pc:spChg>
        <pc:spChg chg="mod topLvl">
          <ac:chgData name="Luiz Carlos Vendrame Junior" userId="d3bf5ef6-9a3b-456c-a747-ebdf10f07cf7" providerId="ADAL" clId="{C800371E-697D-4917-A3ED-BD4DFDD34209}" dt="2022-10-07T11:00:38.025" v="1442" actId="255"/>
          <ac:spMkLst>
            <pc:docMk/>
            <pc:sldMk cId="2909024663" sldId="498"/>
            <ac:spMk id="34" creationId="{92A8B955-4F17-ECB3-2259-DA9169F85216}"/>
          </ac:spMkLst>
        </pc:spChg>
        <pc:spChg chg="add del mod">
          <ac:chgData name="Luiz Carlos Vendrame Junior" userId="d3bf5ef6-9a3b-456c-a747-ebdf10f07cf7" providerId="ADAL" clId="{C800371E-697D-4917-A3ED-BD4DFDD34209}" dt="2022-10-07T10:27:44.188" v="1158" actId="478"/>
          <ac:spMkLst>
            <pc:docMk/>
            <pc:sldMk cId="2909024663" sldId="498"/>
            <ac:spMk id="36" creationId="{A78A898E-AABF-3D9B-EB60-9C9F83063354}"/>
          </ac:spMkLst>
        </pc:spChg>
        <pc:spChg chg="mod">
          <ac:chgData name="Luiz Carlos Vendrame Junior" userId="d3bf5ef6-9a3b-456c-a747-ebdf10f07cf7" providerId="ADAL" clId="{C800371E-697D-4917-A3ED-BD4DFDD34209}" dt="2022-10-07T10:18:00.986" v="925"/>
          <ac:spMkLst>
            <pc:docMk/>
            <pc:sldMk cId="2909024663" sldId="498"/>
            <ac:spMk id="38" creationId="{4063F456-715A-7C97-831B-9A1DDDA528AD}"/>
          </ac:spMkLst>
        </pc:spChg>
        <pc:spChg chg="mod">
          <ac:chgData name="Luiz Carlos Vendrame Junior" userId="d3bf5ef6-9a3b-456c-a747-ebdf10f07cf7" providerId="ADAL" clId="{C800371E-697D-4917-A3ED-BD4DFDD34209}" dt="2022-10-07T10:18:00.986" v="925"/>
          <ac:spMkLst>
            <pc:docMk/>
            <pc:sldMk cId="2909024663" sldId="498"/>
            <ac:spMk id="39" creationId="{6D40535A-5B09-6CB2-43EB-4D46475FB87A}"/>
          </ac:spMkLst>
        </pc:spChg>
        <pc:spChg chg="mod">
          <ac:chgData name="Luiz Carlos Vendrame Junior" userId="d3bf5ef6-9a3b-456c-a747-ebdf10f07cf7" providerId="ADAL" clId="{C800371E-697D-4917-A3ED-BD4DFDD34209}" dt="2022-10-07T10:18:00.986" v="925"/>
          <ac:spMkLst>
            <pc:docMk/>
            <pc:sldMk cId="2909024663" sldId="498"/>
            <ac:spMk id="40" creationId="{A38EF412-17A9-F2CE-7BE5-52F58197A2AB}"/>
          </ac:spMkLst>
        </pc:spChg>
        <pc:spChg chg="mod">
          <ac:chgData name="Luiz Carlos Vendrame Junior" userId="d3bf5ef6-9a3b-456c-a747-ebdf10f07cf7" providerId="ADAL" clId="{C800371E-697D-4917-A3ED-BD4DFDD34209}" dt="2022-10-07T10:18:00.986" v="925"/>
          <ac:spMkLst>
            <pc:docMk/>
            <pc:sldMk cId="2909024663" sldId="498"/>
            <ac:spMk id="41" creationId="{8A313822-8290-4DF0-FAD9-D006C0350F79}"/>
          </ac:spMkLst>
        </pc:spChg>
        <pc:spChg chg="add mod">
          <ac:chgData name="Luiz Carlos Vendrame Junior" userId="d3bf5ef6-9a3b-456c-a747-ebdf10f07cf7" providerId="ADAL" clId="{C800371E-697D-4917-A3ED-BD4DFDD34209}" dt="2022-10-07T11:03:01.526" v="1489" actId="1076"/>
          <ac:spMkLst>
            <pc:docMk/>
            <pc:sldMk cId="2909024663" sldId="498"/>
            <ac:spMk id="45" creationId="{6B928FDE-8EDE-1C3A-4D39-6357E0BF0A46}"/>
          </ac:spMkLst>
        </pc:spChg>
        <pc:grpChg chg="del">
          <ac:chgData name="Luiz Carlos Vendrame Junior" userId="d3bf5ef6-9a3b-456c-a747-ebdf10f07cf7" providerId="ADAL" clId="{C800371E-697D-4917-A3ED-BD4DFDD34209}" dt="2022-09-30T17:21:04.566" v="111" actId="478"/>
          <ac:grpSpMkLst>
            <pc:docMk/>
            <pc:sldMk cId="2909024663" sldId="498"/>
            <ac:grpSpMk id="3" creationId="{D8430BEE-253A-C800-89BB-88A3B6C71BA1}"/>
          </ac:grpSpMkLst>
        </pc:grpChg>
        <pc:grpChg chg="add del mod">
          <ac:chgData name="Luiz Carlos Vendrame Junior" userId="d3bf5ef6-9a3b-456c-a747-ebdf10f07cf7" providerId="ADAL" clId="{C800371E-697D-4917-A3ED-BD4DFDD34209}" dt="2022-10-07T10:31:44.813" v="1326" actId="165"/>
          <ac:grpSpMkLst>
            <pc:docMk/>
            <pc:sldMk cId="2909024663" sldId="498"/>
            <ac:grpSpMk id="4" creationId="{C8DAE423-9493-26A3-69D1-67811B0E67CF}"/>
          </ac:grpSpMkLst>
        </pc:grpChg>
        <pc:grpChg chg="add del mod">
          <ac:chgData name="Luiz Carlos Vendrame Junior" userId="d3bf5ef6-9a3b-456c-a747-ebdf10f07cf7" providerId="ADAL" clId="{C800371E-697D-4917-A3ED-BD4DFDD34209}" dt="2022-10-07T10:31:53.105" v="1327" actId="165"/>
          <ac:grpSpMkLst>
            <pc:docMk/>
            <pc:sldMk cId="2909024663" sldId="498"/>
            <ac:grpSpMk id="16" creationId="{A00E0FAF-3E75-9EF0-46C7-D9B8AE6211FD}"/>
          </ac:grpSpMkLst>
        </pc:grpChg>
        <pc:grpChg chg="add del mod">
          <ac:chgData name="Luiz Carlos Vendrame Junior" userId="d3bf5ef6-9a3b-456c-a747-ebdf10f07cf7" providerId="ADAL" clId="{C800371E-697D-4917-A3ED-BD4DFDD34209}" dt="2022-10-07T10:31:59.245" v="1328" actId="165"/>
          <ac:grpSpMkLst>
            <pc:docMk/>
            <pc:sldMk cId="2909024663" sldId="498"/>
            <ac:grpSpMk id="30" creationId="{A2009572-199C-5D7C-254E-6F50A04D3B31}"/>
          </ac:grpSpMkLst>
        </pc:grpChg>
        <pc:grpChg chg="add del mod">
          <ac:chgData name="Luiz Carlos Vendrame Junior" userId="d3bf5ef6-9a3b-456c-a747-ebdf10f07cf7" providerId="ADAL" clId="{C800371E-697D-4917-A3ED-BD4DFDD34209}" dt="2022-10-07T10:27:44.188" v="1158" actId="478"/>
          <ac:grpSpMkLst>
            <pc:docMk/>
            <pc:sldMk cId="2909024663" sldId="498"/>
            <ac:grpSpMk id="37" creationId="{8BE558EE-2B86-0EF2-40BA-C43C3EBC006F}"/>
          </ac:grpSpMkLst>
        </pc:grpChg>
        <pc:picChg chg="add del mod">
          <ac:chgData name="Luiz Carlos Vendrame Junior" userId="d3bf5ef6-9a3b-456c-a747-ebdf10f07cf7" providerId="ADAL" clId="{C800371E-697D-4917-A3ED-BD4DFDD34209}" dt="2022-10-07T11:01:14.782" v="1454" actId="478"/>
          <ac:picMkLst>
            <pc:docMk/>
            <pc:sldMk cId="2909024663" sldId="498"/>
            <ac:picMk id="3" creationId="{CCD7FC6C-5740-60FE-47D8-82E06CC4FF69}"/>
          </ac:picMkLst>
        </pc:picChg>
        <pc:picChg chg="del mod">
          <ac:chgData name="Luiz Carlos Vendrame Junior" userId="d3bf5ef6-9a3b-456c-a747-ebdf10f07cf7" providerId="ADAL" clId="{C800371E-697D-4917-A3ED-BD4DFDD34209}" dt="2022-09-30T17:26:51.106" v="334" actId="478"/>
          <ac:picMkLst>
            <pc:docMk/>
            <pc:sldMk cId="2909024663" sldId="498"/>
            <ac:picMk id="13" creationId="{6053F95C-1F77-7CC4-2168-95F37B7A9BCB}"/>
          </ac:picMkLst>
        </pc:picChg>
        <pc:picChg chg="add del mod">
          <ac:chgData name="Luiz Carlos Vendrame Junior" userId="d3bf5ef6-9a3b-456c-a747-ebdf10f07cf7" providerId="ADAL" clId="{C800371E-697D-4917-A3ED-BD4DFDD34209}" dt="2022-09-30T17:39:41.755" v="343" actId="478"/>
          <ac:picMkLst>
            <pc:docMk/>
            <pc:sldMk cId="2909024663" sldId="498"/>
            <ac:picMk id="17" creationId="{C42F0014-594A-9B0E-D58A-65CD9588864B}"/>
          </ac:picMkLst>
        </pc:picChg>
        <pc:picChg chg="add del mod">
          <ac:chgData name="Luiz Carlos Vendrame Junior" userId="d3bf5ef6-9a3b-456c-a747-ebdf10f07cf7" providerId="ADAL" clId="{C800371E-697D-4917-A3ED-BD4DFDD34209}" dt="2022-10-07T10:13:42.223" v="856" actId="478"/>
          <ac:picMkLst>
            <pc:docMk/>
            <pc:sldMk cId="2909024663" sldId="498"/>
            <ac:picMk id="21" creationId="{7A58D4EC-C0A1-29EA-9E4E-5EFFE91FBF77}"/>
          </ac:picMkLst>
        </pc:picChg>
        <pc:picChg chg="add mod">
          <ac:chgData name="Luiz Carlos Vendrame Junior" userId="d3bf5ef6-9a3b-456c-a747-ebdf10f07cf7" providerId="ADAL" clId="{C800371E-697D-4917-A3ED-BD4DFDD34209}" dt="2022-10-07T11:01:31.579" v="1456" actId="1076"/>
          <ac:picMkLst>
            <pc:docMk/>
            <pc:sldMk cId="2909024663" sldId="498"/>
            <ac:picMk id="23" creationId="{DE50E4C8-7C7F-B34F-C591-F49D6BC0C444}"/>
          </ac:picMkLst>
        </pc:picChg>
        <pc:picChg chg="add del mod">
          <ac:chgData name="Luiz Carlos Vendrame Junior" userId="d3bf5ef6-9a3b-456c-a747-ebdf10f07cf7" providerId="ADAL" clId="{C800371E-697D-4917-A3ED-BD4DFDD34209}" dt="2022-10-07T10:23:20.514" v="1027" actId="478"/>
          <ac:picMkLst>
            <pc:docMk/>
            <pc:sldMk cId="2909024663" sldId="498"/>
            <ac:picMk id="35" creationId="{63C87E0B-9D28-D21A-FD77-776AEF60ADC3}"/>
          </ac:picMkLst>
        </pc:picChg>
        <pc:picChg chg="add del mod">
          <ac:chgData name="Luiz Carlos Vendrame Junior" userId="d3bf5ef6-9a3b-456c-a747-ebdf10f07cf7" providerId="ADAL" clId="{C800371E-697D-4917-A3ED-BD4DFDD34209}" dt="2022-10-07T10:27:44.188" v="1158" actId="478"/>
          <ac:picMkLst>
            <pc:docMk/>
            <pc:sldMk cId="2909024663" sldId="498"/>
            <ac:picMk id="42" creationId="{AF0A8896-B9CE-117B-7761-44A33C4889B7}"/>
          </ac:picMkLst>
        </pc:picChg>
        <pc:picChg chg="add del mod">
          <ac:chgData name="Luiz Carlos Vendrame Junior" userId="d3bf5ef6-9a3b-456c-a747-ebdf10f07cf7" providerId="ADAL" clId="{C800371E-697D-4917-A3ED-BD4DFDD34209}" dt="2022-10-07T11:00:15.817" v="1435" actId="478"/>
          <ac:picMkLst>
            <pc:docMk/>
            <pc:sldMk cId="2909024663" sldId="498"/>
            <ac:picMk id="44" creationId="{056440CE-86C5-FD9B-0E75-D2B085E047E8}"/>
          </ac:picMkLst>
        </pc:picChg>
        <pc:picChg chg="add mod">
          <ac:chgData name="Luiz Carlos Vendrame Junior" userId="d3bf5ef6-9a3b-456c-a747-ebdf10f07cf7" providerId="ADAL" clId="{C800371E-697D-4917-A3ED-BD4DFDD34209}" dt="2022-10-07T11:00:24.139" v="1440" actId="1076"/>
          <ac:picMkLst>
            <pc:docMk/>
            <pc:sldMk cId="2909024663" sldId="498"/>
            <ac:picMk id="47" creationId="{9B3BFC17-E6A0-7195-CEA0-5F21DFEC9B83}"/>
          </ac:picMkLst>
        </pc:picChg>
        <pc:picChg chg="add mod modCrop">
          <ac:chgData name="Luiz Carlos Vendrame Junior" userId="d3bf5ef6-9a3b-456c-a747-ebdf10f07cf7" providerId="ADAL" clId="{C800371E-697D-4917-A3ED-BD4DFDD34209}" dt="2022-10-07T11:02:41.439" v="1466" actId="1076"/>
          <ac:picMkLst>
            <pc:docMk/>
            <pc:sldMk cId="2909024663" sldId="498"/>
            <ac:picMk id="49" creationId="{AF1407B4-54E4-FC10-8C3D-DEF1D39455F1}"/>
          </ac:picMkLst>
        </pc:picChg>
      </pc:sldChg>
      <pc:sldChg chg="addSp delSp modSp add mod">
        <pc:chgData name="Luiz Carlos Vendrame Junior" userId="d3bf5ef6-9a3b-456c-a747-ebdf10f07cf7" providerId="ADAL" clId="{C800371E-697D-4917-A3ED-BD4DFDD34209}" dt="2022-10-07T09:58:22.669" v="608" actId="1076"/>
        <pc:sldMkLst>
          <pc:docMk/>
          <pc:sldMk cId="1680535985" sldId="499"/>
        </pc:sldMkLst>
        <pc:spChg chg="del">
          <ac:chgData name="Luiz Carlos Vendrame Junior" userId="d3bf5ef6-9a3b-456c-a747-ebdf10f07cf7" providerId="ADAL" clId="{C800371E-697D-4917-A3ED-BD4DFDD34209}" dt="2022-09-30T17:39:59.906" v="347" actId="478"/>
          <ac:spMkLst>
            <pc:docMk/>
            <pc:sldMk cId="1680535985" sldId="499"/>
            <ac:spMk id="14" creationId="{C3227001-9B3F-3999-487D-1A98537BF299}"/>
          </ac:spMkLst>
        </pc:spChg>
        <pc:spChg chg="del">
          <ac:chgData name="Luiz Carlos Vendrame Junior" userId="d3bf5ef6-9a3b-456c-a747-ebdf10f07cf7" providerId="ADAL" clId="{C800371E-697D-4917-A3ED-BD4DFDD34209}" dt="2022-09-30T17:39:57.707" v="346" actId="478"/>
          <ac:spMkLst>
            <pc:docMk/>
            <pc:sldMk cId="1680535985" sldId="499"/>
            <ac:spMk id="15" creationId="{AFF53380-97E6-C8A4-8E33-FCBC02F1B72B}"/>
          </ac:spMkLst>
        </pc:spChg>
        <pc:grpChg chg="del">
          <ac:chgData name="Luiz Carlos Vendrame Junior" userId="d3bf5ef6-9a3b-456c-a747-ebdf10f07cf7" providerId="ADAL" clId="{C800371E-697D-4917-A3ED-BD4DFDD34209}" dt="2022-09-30T17:40:00.836" v="348" actId="478"/>
          <ac:grpSpMkLst>
            <pc:docMk/>
            <pc:sldMk cId="1680535985" sldId="499"/>
            <ac:grpSpMk id="4" creationId="{C8DAE423-9493-26A3-69D1-67811B0E67CF}"/>
          </ac:grpSpMkLst>
        </pc:grpChg>
        <pc:picChg chg="add mod">
          <ac:chgData name="Luiz Carlos Vendrame Junior" userId="d3bf5ef6-9a3b-456c-a747-ebdf10f07cf7" providerId="ADAL" clId="{C800371E-697D-4917-A3ED-BD4DFDD34209}" dt="2022-10-07T09:58:22.669" v="608" actId="1076"/>
          <ac:picMkLst>
            <pc:docMk/>
            <pc:sldMk cId="1680535985" sldId="499"/>
            <ac:picMk id="3" creationId="{0844AB00-BB57-70E7-5C59-F5D1EBF35097}"/>
          </ac:picMkLst>
        </pc:picChg>
      </pc:sldChg>
      <pc:sldChg chg="addSp delSp modSp add del mod ord">
        <pc:chgData name="Luiz Carlos Vendrame Junior" userId="d3bf5ef6-9a3b-456c-a747-ebdf10f07cf7" providerId="ADAL" clId="{C800371E-697D-4917-A3ED-BD4DFDD34209}" dt="2022-10-07T10:32:15.947" v="1329" actId="47"/>
        <pc:sldMkLst>
          <pc:docMk/>
          <pc:sldMk cId="1688561228" sldId="500"/>
        </pc:sldMkLst>
        <pc:spChg chg="del">
          <ac:chgData name="Luiz Carlos Vendrame Junior" userId="d3bf5ef6-9a3b-456c-a747-ebdf10f07cf7" providerId="ADAL" clId="{C800371E-697D-4917-A3ED-BD4DFDD34209}" dt="2022-09-30T17:40:23.182" v="358" actId="478"/>
          <ac:spMkLst>
            <pc:docMk/>
            <pc:sldMk cId="1688561228" sldId="500"/>
            <ac:spMk id="12" creationId="{17A75C7D-FA7C-E639-EF87-4F99F2F26827}"/>
          </ac:spMkLst>
        </pc:spChg>
        <pc:spChg chg="del">
          <ac:chgData name="Luiz Carlos Vendrame Junior" userId="d3bf5ef6-9a3b-456c-a747-ebdf10f07cf7" providerId="ADAL" clId="{C800371E-697D-4917-A3ED-BD4DFDD34209}" dt="2022-09-30T17:40:21.658" v="357" actId="478"/>
          <ac:spMkLst>
            <pc:docMk/>
            <pc:sldMk cId="1688561228" sldId="500"/>
            <ac:spMk id="14" creationId="{C3227001-9B3F-3999-487D-1A98537BF299}"/>
          </ac:spMkLst>
        </pc:spChg>
        <pc:spChg chg="del">
          <ac:chgData name="Luiz Carlos Vendrame Junior" userId="d3bf5ef6-9a3b-456c-a747-ebdf10f07cf7" providerId="ADAL" clId="{C800371E-697D-4917-A3ED-BD4DFDD34209}" dt="2022-09-30T17:40:20.494" v="356" actId="478"/>
          <ac:spMkLst>
            <pc:docMk/>
            <pc:sldMk cId="1688561228" sldId="500"/>
            <ac:spMk id="15" creationId="{AFF53380-97E6-C8A4-8E33-FCBC02F1B72B}"/>
          </ac:spMkLst>
        </pc:spChg>
        <pc:grpChg chg="del">
          <ac:chgData name="Luiz Carlos Vendrame Junior" userId="d3bf5ef6-9a3b-456c-a747-ebdf10f07cf7" providerId="ADAL" clId="{C800371E-697D-4917-A3ED-BD4DFDD34209}" dt="2022-09-30T17:40:24.410" v="359" actId="478"/>
          <ac:grpSpMkLst>
            <pc:docMk/>
            <pc:sldMk cId="1688561228" sldId="500"/>
            <ac:grpSpMk id="4" creationId="{C8DAE423-9493-26A3-69D1-67811B0E67CF}"/>
          </ac:grpSpMkLst>
        </pc:grpChg>
        <pc:picChg chg="add mod modCrop">
          <ac:chgData name="Luiz Carlos Vendrame Junior" userId="d3bf5ef6-9a3b-456c-a747-ebdf10f07cf7" providerId="ADAL" clId="{C800371E-697D-4917-A3ED-BD4DFDD34209}" dt="2022-09-30T17:42:51.435" v="383" actId="1076"/>
          <ac:picMkLst>
            <pc:docMk/>
            <pc:sldMk cId="1688561228" sldId="500"/>
            <ac:picMk id="3" creationId="{478182C3-9026-5D9B-B5A3-F4A77724A956}"/>
          </ac:picMkLst>
        </pc:picChg>
        <pc:picChg chg="add mod">
          <ac:chgData name="Luiz Carlos Vendrame Junior" userId="d3bf5ef6-9a3b-456c-a747-ebdf10f07cf7" providerId="ADAL" clId="{C800371E-697D-4917-A3ED-BD4DFDD34209}" dt="2022-09-30T17:43:22.831" v="387" actId="962"/>
          <ac:picMkLst>
            <pc:docMk/>
            <pc:sldMk cId="1688561228" sldId="500"/>
            <ac:picMk id="16" creationId="{5CF0B8D1-F58E-9764-7AE9-560C61FDAA9B}"/>
          </ac:picMkLst>
        </pc:picChg>
      </pc:sldChg>
      <pc:sldChg chg="addSp modSp add mod">
        <pc:chgData name="Luiz Carlos Vendrame Junior" userId="d3bf5ef6-9a3b-456c-a747-ebdf10f07cf7" providerId="ADAL" clId="{C800371E-697D-4917-A3ED-BD4DFDD34209}" dt="2022-09-30T17:40:42.715" v="364" actId="962"/>
        <pc:sldMkLst>
          <pc:docMk/>
          <pc:sldMk cId="519040432" sldId="501"/>
        </pc:sldMkLst>
        <pc:picChg chg="add mod">
          <ac:chgData name="Luiz Carlos Vendrame Junior" userId="d3bf5ef6-9a3b-456c-a747-ebdf10f07cf7" providerId="ADAL" clId="{C800371E-697D-4917-A3ED-BD4DFDD34209}" dt="2022-09-30T17:40:42.715" v="364" actId="962"/>
          <ac:picMkLst>
            <pc:docMk/>
            <pc:sldMk cId="519040432" sldId="501"/>
            <ac:picMk id="3" creationId="{9A4C19AD-944E-58A8-E0EA-734E2CAA17D8}"/>
          </ac:picMkLst>
        </pc:picChg>
      </pc:sldChg>
      <pc:sldChg chg="addSp modSp add del mod">
        <pc:chgData name="Luiz Carlos Vendrame Junior" userId="d3bf5ef6-9a3b-456c-a747-ebdf10f07cf7" providerId="ADAL" clId="{C800371E-697D-4917-A3ED-BD4DFDD34209}" dt="2022-10-07T10:32:19.116" v="1330" actId="47"/>
        <pc:sldMkLst>
          <pc:docMk/>
          <pc:sldMk cId="3022266611" sldId="502"/>
        </pc:sldMkLst>
        <pc:picChg chg="add mod">
          <ac:chgData name="Luiz Carlos Vendrame Junior" userId="d3bf5ef6-9a3b-456c-a747-ebdf10f07cf7" providerId="ADAL" clId="{C800371E-697D-4917-A3ED-BD4DFDD34209}" dt="2022-09-30T17:44:10.284" v="395" actId="1076"/>
          <ac:picMkLst>
            <pc:docMk/>
            <pc:sldMk cId="3022266611" sldId="502"/>
            <ac:picMk id="3" creationId="{40481224-2C08-0BA6-4D86-1F8A57BD2EE8}"/>
          </ac:picMkLst>
        </pc:picChg>
        <pc:picChg chg="add mod">
          <ac:chgData name="Luiz Carlos Vendrame Junior" userId="d3bf5ef6-9a3b-456c-a747-ebdf10f07cf7" providerId="ADAL" clId="{C800371E-697D-4917-A3ED-BD4DFDD34209}" dt="2022-09-30T17:44:24.720" v="401" actId="14100"/>
          <ac:picMkLst>
            <pc:docMk/>
            <pc:sldMk cId="3022266611" sldId="502"/>
            <ac:picMk id="5" creationId="{E9FA0C81-9CB7-74CF-A22C-BC3CE4FDB5B1}"/>
          </ac:picMkLst>
        </pc:picChg>
      </pc:sldChg>
      <pc:sldChg chg="addSp delSp modSp add mod ord">
        <pc:chgData name="Luiz Carlos Vendrame Junior" userId="d3bf5ef6-9a3b-456c-a747-ebdf10f07cf7" providerId="ADAL" clId="{C800371E-697D-4917-A3ED-BD4DFDD34209}" dt="2022-09-30T17:42:03.439" v="377"/>
        <pc:sldMkLst>
          <pc:docMk/>
          <pc:sldMk cId="754312022" sldId="503"/>
        </pc:sldMkLst>
        <pc:picChg chg="add del mod">
          <ac:chgData name="Luiz Carlos Vendrame Junior" userId="d3bf5ef6-9a3b-456c-a747-ebdf10f07cf7" providerId="ADAL" clId="{C800371E-697D-4917-A3ED-BD4DFDD34209}" dt="2022-09-30T17:41:04.825" v="370" actId="478"/>
          <ac:picMkLst>
            <pc:docMk/>
            <pc:sldMk cId="754312022" sldId="503"/>
            <ac:picMk id="3" creationId="{28401743-4AF0-BEDE-FA10-C53439B2DF18}"/>
          </ac:picMkLst>
        </pc:picChg>
        <pc:picChg chg="add mod">
          <ac:chgData name="Luiz Carlos Vendrame Junior" userId="d3bf5ef6-9a3b-456c-a747-ebdf10f07cf7" providerId="ADAL" clId="{C800371E-697D-4917-A3ED-BD4DFDD34209}" dt="2022-09-30T17:42:00.419" v="375" actId="962"/>
          <ac:picMkLst>
            <pc:docMk/>
            <pc:sldMk cId="754312022" sldId="503"/>
            <ac:picMk id="5" creationId="{0F2D9325-FF8E-5D03-0F93-1222BAB616A2}"/>
          </ac:picMkLst>
        </pc:picChg>
      </pc:sldChg>
      <pc:sldChg chg="addSp delSp modSp add del mod">
        <pc:chgData name="Luiz Carlos Vendrame Junior" userId="d3bf5ef6-9a3b-456c-a747-ebdf10f07cf7" providerId="ADAL" clId="{C800371E-697D-4917-A3ED-BD4DFDD34209}" dt="2022-10-07T10:32:35.918" v="1331" actId="47"/>
        <pc:sldMkLst>
          <pc:docMk/>
          <pc:sldMk cId="1139261985" sldId="504"/>
        </pc:sldMkLst>
        <pc:picChg chg="del">
          <ac:chgData name="Luiz Carlos Vendrame Junior" userId="d3bf5ef6-9a3b-456c-a747-ebdf10f07cf7" providerId="ADAL" clId="{C800371E-697D-4917-A3ED-BD4DFDD34209}" dt="2022-09-30T17:44:42.602" v="403" actId="478"/>
          <ac:picMkLst>
            <pc:docMk/>
            <pc:sldMk cId="1139261985" sldId="504"/>
            <ac:picMk id="3" creationId="{40481224-2C08-0BA6-4D86-1F8A57BD2EE8}"/>
          </ac:picMkLst>
        </pc:picChg>
        <pc:picChg chg="add mod">
          <ac:chgData name="Luiz Carlos Vendrame Junior" userId="d3bf5ef6-9a3b-456c-a747-ebdf10f07cf7" providerId="ADAL" clId="{C800371E-697D-4917-A3ED-BD4DFDD34209}" dt="2022-09-30T17:44:53.750" v="409" actId="962"/>
          <ac:picMkLst>
            <pc:docMk/>
            <pc:sldMk cId="1139261985" sldId="504"/>
            <ac:picMk id="4" creationId="{B9053FBF-72E8-CFC5-8496-F0ED85FFAC1D}"/>
          </ac:picMkLst>
        </pc:picChg>
        <pc:picChg chg="del">
          <ac:chgData name="Luiz Carlos Vendrame Junior" userId="d3bf5ef6-9a3b-456c-a747-ebdf10f07cf7" providerId="ADAL" clId="{C800371E-697D-4917-A3ED-BD4DFDD34209}" dt="2022-09-30T17:44:43.488" v="404" actId="478"/>
          <ac:picMkLst>
            <pc:docMk/>
            <pc:sldMk cId="1139261985" sldId="504"/>
            <ac:picMk id="5" creationId="{E9FA0C81-9CB7-74CF-A22C-BC3CE4FDB5B1}"/>
          </ac:picMkLst>
        </pc:picChg>
        <pc:picChg chg="add mod">
          <ac:chgData name="Luiz Carlos Vendrame Junior" userId="d3bf5ef6-9a3b-456c-a747-ebdf10f07cf7" providerId="ADAL" clId="{C800371E-697D-4917-A3ED-BD4DFDD34209}" dt="2022-09-30T17:46:11.479" v="413" actId="27614"/>
          <ac:picMkLst>
            <pc:docMk/>
            <pc:sldMk cId="1139261985" sldId="504"/>
            <ac:picMk id="10" creationId="{A22A8A19-DB53-AC20-739F-F982F31C79F7}"/>
          </ac:picMkLst>
        </pc:picChg>
      </pc:sldChg>
      <pc:sldChg chg="addSp delSp modSp add mod">
        <pc:chgData name="Luiz Carlos Vendrame Junior" userId="d3bf5ef6-9a3b-456c-a747-ebdf10f07cf7" providerId="ADAL" clId="{C800371E-697D-4917-A3ED-BD4DFDD34209}" dt="2022-10-07T10:26:48.852" v="1130" actId="1076"/>
        <pc:sldMkLst>
          <pc:docMk/>
          <pc:sldMk cId="3640768595" sldId="505"/>
        </pc:sldMkLst>
        <pc:spChg chg="mod">
          <ac:chgData name="Luiz Carlos Vendrame Junior" userId="d3bf5ef6-9a3b-456c-a747-ebdf10f07cf7" providerId="ADAL" clId="{C800371E-697D-4917-A3ED-BD4DFDD34209}" dt="2022-10-07T10:26:48.852" v="1130" actId="1076"/>
          <ac:spMkLst>
            <pc:docMk/>
            <pc:sldMk cId="3640768595" sldId="505"/>
            <ac:spMk id="13" creationId="{BF0698DA-1E68-0496-363B-27FD97182F5D}"/>
          </ac:spMkLst>
        </pc:spChg>
        <pc:spChg chg="mod">
          <ac:chgData name="Luiz Carlos Vendrame Junior" userId="d3bf5ef6-9a3b-456c-a747-ebdf10f07cf7" providerId="ADAL" clId="{C800371E-697D-4917-A3ED-BD4DFDD34209}" dt="2022-10-07T10:25:57.350" v="1037" actId="164"/>
          <ac:spMkLst>
            <pc:docMk/>
            <pc:sldMk cId="3640768595" sldId="505"/>
            <ac:spMk id="14" creationId="{C3227001-9B3F-3999-487D-1A98537BF299}"/>
          </ac:spMkLst>
        </pc:spChg>
        <pc:spChg chg="mod">
          <ac:chgData name="Luiz Carlos Vendrame Junior" userId="d3bf5ef6-9a3b-456c-a747-ebdf10f07cf7" providerId="ADAL" clId="{C800371E-697D-4917-A3ED-BD4DFDD34209}" dt="2022-10-07T10:25:51.078" v="1036" actId="164"/>
          <ac:spMkLst>
            <pc:docMk/>
            <pc:sldMk cId="3640768595" sldId="505"/>
            <ac:spMk id="15" creationId="{AFF53380-97E6-C8A4-8E33-FCBC02F1B72B}"/>
          </ac:spMkLst>
        </pc:spChg>
        <pc:spChg chg="mod">
          <ac:chgData name="Luiz Carlos Vendrame Junior" userId="d3bf5ef6-9a3b-456c-a747-ebdf10f07cf7" providerId="ADAL" clId="{C800371E-697D-4917-A3ED-BD4DFDD34209}" dt="2022-10-07T10:26:44.060" v="1129" actId="1076"/>
          <ac:spMkLst>
            <pc:docMk/>
            <pc:sldMk cId="3640768595" sldId="505"/>
            <ac:spMk id="24" creationId="{86A88D8E-97B1-1DF9-4F41-100063501442}"/>
          </ac:spMkLst>
        </pc:spChg>
        <pc:spChg chg="mod">
          <ac:chgData name="Luiz Carlos Vendrame Junior" userId="d3bf5ef6-9a3b-456c-a747-ebdf10f07cf7" providerId="ADAL" clId="{C800371E-697D-4917-A3ED-BD4DFDD34209}" dt="2022-10-07T10:25:40.968" v="1035" actId="164"/>
          <ac:spMkLst>
            <pc:docMk/>
            <pc:sldMk cId="3640768595" sldId="505"/>
            <ac:spMk id="29" creationId="{847EF18F-5CFF-8B32-E85B-3D9F96722B39}"/>
          </ac:spMkLst>
        </pc:spChg>
        <pc:spChg chg="del">
          <ac:chgData name="Luiz Carlos Vendrame Junior" userId="d3bf5ef6-9a3b-456c-a747-ebdf10f07cf7" providerId="ADAL" clId="{C800371E-697D-4917-A3ED-BD4DFDD34209}" dt="2022-10-07T10:25:34.090" v="1034" actId="478"/>
          <ac:spMkLst>
            <pc:docMk/>
            <pc:sldMk cId="3640768595" sldId="505"/>
            <ac:spMk id="36" creationId="{A78A898E-AABF-3D9B-EB60-9C9F83063354}"/>
          </ac:spMkLst>
        </pc:spChg>
        <pc:grpChg chg="add mod">
          <ac:chgData name="Luiz Carlos Vendrame Junior" userId="d3bf5ef6-9a3b-456c-a747-ebdf10f07cf7" providerId="ADAL" clId="{C800371E-697D-4917-A3ED-BD4DFDD34209}" dt="2022-10-07T10:26:32.299" v="1107" actId="1037"/>
          <ac:grpSpMkLst>
            <pc:docMk/>
            <pc:sldMk cId="3640768595" sldId="505"/>
            <ac:grpSpMk id="2" creationId="{1E04ADF8-0264-6CF6-EFBA-F22B1105C568}"/>
          </ac:grpSpMkLst>
        </pc:grpChg>
        <pc:grpChg chg="mod">
          <ac:chgData name="Luiz Carlos Vendrame Junior" userId="d3bf5ef6-9a3b-456c-a747-ebdf10f07cf7" providerId="ADAL" clId="{C800371E-697D-4917-A3ED-BD4DFDD34209}" dt="2022-10-07T10:25:57.350" v="1037" actId="164"/>
          <ac:grpSpMkLst>
            <pc:docMk/>
            <pc:sldMk cId="3640768595" sldId="505"/>
            <ac:grpSpMk id="4" creationId="{C8DAE423-9493-26A3-69D1-67811B0E67CF}"/>
          </ac:grpSpMkLst>
        </pc:grpChg>
        <pc:grpChg chg="mod">
          <ac:chgData name="Luiz Carlos Vendrame Junior" userId="d3bf5ef6-9a3b-456c-a747-ebdf10f07cf7" providerId="ADAL" clId="{C800371E-697D-4917-A3ED-BD4DFDD34209}" dt="2022-10-07T10:25:51.078" v="1036" actId="164"/>
          <ac:grpSpMkLst>
            <pc:docMk/>
            <pc:sldMk cId="3640768595" sldId="505"/>
            <ac:grpSpMk id="16" creationId="{A00E0FAF-3E75-9EF0-46C7-D9B8AE6211FD}"/>
          </ac:grpSpMkLst>
        </pc:grpChg>
        <pc:grpChg chg="add mod">
          <ac:chgData name="Luiz Carlos Vendrame Junior" userId="d3bf5ef6-9a3b-456c-a747-ebdf10f07cf7" providerId="ADAL" clId="{C800371E-697D-4917-A3ED-BD4DFDD34209}" dt="2022-10-07T10:26:22.454" v="1086" actId="554"/>
          <ac:grpSpMkLst>
            <pc:docMk/>
            <pc:sldMk cId="3640768595" sldId="505"/>
            <ac:grpSpMk id="21" creationId="{B6976F48-BC9D-7B6D-9AC2-DB786E84AFD4}"/>
          </ac:grpSpMkLst>
        </pc:grpChg>
        <pc:grpChg chg="add mod">
          <ac:chgData name="Luiz Carlos Vendrame Junior" userId="d3bf5ef6-9a3b-456c-a747-ebdf10f07cf7" providerId="ADAL" clId="{C800371E-697D-4917-A3ED-BD4DFDD34209}" dt="2022-10-07T10:26:38.436" v="1128" actId="1038"/>
          <ac:grpSpMkLst>
            <pc:docMk/>
            <pc:sldMk cId="3640768595" sldId="505"/>
            <ac:grpSpMk id="22" creationId="{B50BD27F-BE68-0D85-058E-ABBDAA1FC088}"/>
          </ac:grpSpMkLst>
        </pc:grpChg>
        <pc:grpChg chg="mod">
          <ac:chgData name="Luiz Carlos Vendrame Junior" userId="d3bf5ef6-9a3b-456c-a747-ebdf10f07cf7" providerId="ADAL" clId="{C800371E-697D-4917-A3ED-BD4DFDD34209}" dt="2022-10-07T10:25:40.968" v="1035" actId="164"/>
          <ac:grpSpMkLst>
            <pc:docMk/>
            <pc:sldMk cId="3640768595" sldId="505"/>
            <ac:grpSpMk id="30" creationId="{A2009572-199C-5D7C-254E-6F50A04D3B31}"/>
          </ac:grpSpMkLst>
        </pc:grpChg>
        <pc:grpChg chg="del">
          <ac:chgData name="Luiz Carlos Vendrame Junior" userId="d3bf5ef6-9a3b-456c-a747-ebdf10f07cf7" providerId="ADAL" clId="{C800371E-697D-4917-A3ED-BD4DFDD34209}" dt="2022-10-07T10:25:34.090" v="1034" actId="478"/>
          <ac:grpSpMkLst>
            <pc:docMk/>
            <pc:sldMk cId="3640768595" sldId="505"/>
            <ac:grpSpMk id="37" creationId="{8BE558EE-2B86-0EF2-40BA-C43C3EBC006F}"/>
          </ac:grpSpMkLst>
        </pc:grpChg>
        <pc:picChg chg="mod">
          <ac:chgData name="Luiz Carlos Vendrame Junior" userId="d3bf5ef6-9a3b-456c-a747-ebdf10f07cf7" providerId="ADAL" clId="{C800371E-697D-4917-A3ED-BD4DFDD34209}" dt="2022-10-07T10:25:57.350" v="1037" actId="164"/>
          <ac:picMkLst>
            <pc:docMk/>
            <pc:sldMk cId="3640768595" sldId="505"/>
            <ac:picMk id="3" creationId="{CCD7FC6C-5740-60FE-47D8-82E06CC4FF69}"/>
          </ac:picMkLst>
        </pc:picChg>
        <pc:picChg chg="mod">
          <ac:chgData name="Luiz Carlos Vendrame Junior" userId="d3bf5ef6-9a3b-456c-a747-ebdf10f07cf7" providerId="ADAL" clId="{C800371E-697D-4917-A3ED-BD4DFDD34209}" dt="2022-10-07T10:25:51.078" v="1036" actId="164"/>
          <ac:picMkLst>
            <pc:docMk/>
            <pc:sldMk cId="3640768595" sldId="505"/>
            <ac:picMk id="23" creationId="{DE50E4C8-7C7F-B34F-C591-F49D6BC0C444}"/>
          </ac:picMkLst>
        </pc:picChg>
        <pc:picChg chg="del">
          <ac:chgData name="Luiz Carlos Vendrame Junior" userId="d3bf5ef6-9a3b-456c-a747-ebdf10f07cf7" providerId="ADAL" clId="{C800371E-697D-4917-A3ED-BD4DFDD34209}" dt="2022-10-07T10:25:34.090" v="1034" actId="478"/>
          <ac:picMkLst>
            <pc:docMk/>
            <pc:sldMk cId="3640768595" sldId="505"/>
            <ac:picMk id="42" creationId="{AF0A8896-B9CE-117B-7761-44A33C4889B7}"/>
          </ac:picMkLst>
        </pc:picChg>
        <pc:picChg chg="mod">
          <ac:chgData name="Luiz Carlos Vendrame Junior" userId="d3bf5ef6-9a3b-456c-a747-ebdf10f07cf7" providerId="ADAL" clId="{C800371E-697D-4917-A3ED-BD4DFDD34209}" dt="2022-10-07T10:25:40.968" v="1035" actId="164"/>
          <ac:picMkLst>
            <pc:docMk/>
            <pc:sldMk cId="3640768595" sldId="505"/>
            <ac:picMk id="44" creationId="{056440CE-86C5-FD9B-0E75-D2B085E047E8}"/>
          </ac:picMkLst>
        </pc:picChg>
      </pc:sldChg>
      <pc:sldMasterChg chg="addSp modSp mod modSldLayout">
        <pc:chgData name="Luiz Carlos Vendrame Junior" userId="d3bf5ef6-9a3b-456c-a747-ebdf10f07cf7" providerId="ADAL" clId="{C800371E-697D-4917-A3ED-BD4DFDD34209}" dt="2022-09-30T17:16:10.337" v="70" actId="478"/>
        <pc:sldMasterMkLst>
          <pc:docMk/>
          <pc:sldMasterMk cId="0" sldId="2147483648"/>
        </pc:sldMasterMkLst>
        <pc:picChg chg="add mod">
          <ac:chgData name="Luiz Carlos Vendrame Junior" userId="d3bf5ef6-9a3b-456c-a747-ebdf10f07cf7" providerId="ADAL" clId="{C800371E-697D-4917-A3ED-BD4DFDD34209}" dt="2022-09-30T17:05:14.374" v="47" actId="1076"/>
          <ac:picMkLst>
            <pc:docMk/>
            <pc:sldMasterMk cId="0" sldId="2147483648"/>
            <ac:picMk id="3" creationId="{D6A53541-1152-FCE2-0B72-1D9D3F118B61}"/>
          </ac:picMkLst>
        </pc:picChg>
        <pc:sldLayoutChg chg="addSp modSp mod">
          <pc:chgData name="Luiz Carlos Vendrame Junior" userId="d3bf5ef6-9a3b-456c-a747-ebdf10f07cf7" providerId="ADAL" clId="{C800371E-697D-4917-A3ED-BD4DFDD34209}" dt="2022-09-30T17:06:14.373" v="55"/>
          <pc:sldLayoutMkLst>
            <pc:docMk/>
            <pc:sldMasterMk cId="0" sldId="2147483648"/>
            <pc:sldLayoutMk cId="1599209880" sldId="2147483833"/>
          </pc:sldLayoutMkLst>
          <pc:picChg chg="add mod">
            <ac:chgData name="Luiz Carlos Vendrame Junior" userId="d3bf5ef6-9a3b-456c-a747-ebdf10f07cf7" providerId="ADAL" clId="{C800371E-697D-4917-A3ED-BD4DFDD34209}" dt="2022-09-30T17:06:14.373" v="55"/>
            <ac:picMkLst>
              <pc:docMk/>
              <pc:sldMasterMk cId="0" sldId="2147483648"/>
              <pc:sldLayoutMk cId="1599209880" sldId="2147483833"/>
              <ac:picMk id="2" creationId="{3EC815E1-F59E-D9C7-2808-CAAE60A8CE77}"/>
            </ac:picMkLst>
          </pc:picChg>
        </pc:sldLayoutChg>
        <pc:sldLayoutChg chg="addSp modSp mod">
          <pc:chgData name="Luiz Carlos Vendrame Junior" userId="d3bf5ef6-9a3b-456c-a747-ebdf10f07cf7" providerId="ADAL" clId="{C800371E-697D-4917-A3ED-BD4DFDD34209}" dt="2022-09-30T17:06:39.561" v="57"/>
          <pc:sldLayoutMkLst>
            <pc:docMk/>
            <pc:sldMasterMk cId="0" sldId="2147483648"/>
            <pc:sldLayoutMk cId="2370304361" sldId="2147483839"/>
          </pc:sldLayoutMkLst>
          <pc:picChg chg="add mod">
            <ac:chgData name="Luiz Carlos Vendrame Junior" userId="d3bf5ef6-9a3b-456c-a747-ebdf10f07cf7" providerId="ADAL" clId="{C800371E-697D-4917-A3ED-BD4DFDD34209}" dt="2022-09-30T17:06:39.561" v="57"/>
            <ac:picMkLst>
              <pc:docMk/>
              <pc:sldMasterMk cId="0" sldId="2147483648"/>
              <pc:sldLayoutMk cId="2370304361" sldId="2147483839"/>
              <ac:picMk id="2" creationId="{1105160D-DDBE-F429-B446-38AE945A0A87}"/>
            </ac:picMkLst>
          </pc:picChg>
          <pc:picChg chg="mod">
            <ac:chgData name="Luiz Carlos Vendrame Junior" userId="d3bf5ef6-9a3b-456c-a747-ebdf10f07cf7" providerId="ADAL" clId="{C800371E-697D-4917-A3ED-BD4DFDD34209}" dt="2022-09-30T17:06:36.065" v="56" actId="14100"/>
            <ac:picMkLst>
              <pc:docMk/>
              <pc:sldMasterMk cId="0" sldId="2147483648"/>
              <pc:sldLayoutMk cId="2370304361" sldId="2147483839"/>
              <ac:picMk id="7" creationId="{D98FBDC6-62B9-E553-128B-6D7D29D2BDD7}"/>
            </ac:picMkLst>
          </pc:picChg>
        </pc:sldLayoutChg>
        <pc:sldLayoutChg chg="delSp mod">
          <pc:chgData name="Luiz Carlos Vendrame Junior" userId="d3bf5ef6-9a3b-456c-a747-ebdf10f07cf7" providerId="ADAL" clId="{C800371E-697D-4917-A3ED-BD4DFDD34209}" dt="2022-09-30T17:16:10.337" v="70" actId="478"/>
          <pc:sldLayoutMkLst>
            <pc:docMk/>
            <pc:sldMasterMk cId="0" sldId="2147483648"/>
            <pc:sldLayoutMk cId="2479841904" sldId="2147483846"/>
          </pc:sldLayoutMkLst>
          <pc:picChg chg="del">
            <ac:chgData name="Luiz Carlos Vendrame Junior" userId="d3bf5ef6-9a3b-456c-a747-ebdf10f07cf7" providerId="ADAL" clId="{C800371E-697D-4917-A3ED-BD4DFDD34209}" dt="2022-09-30T17:16:10.337" v="70" actId="478"/>
            <ac:picMkLst>
              <pc:docMk/>
              <pc:sldMasterMk cId="0" sldId="2147483648"/>
              <pc:sldLayoutMk cId="2479841904" sldId="2147483846"/>
              <ac:picMk id="12" creationId="{7C49C975-9A3A-8C74-FC28-DCC7E7D1F1FA}"/>
            </ac:picMkLst>
          </pc:picChg>
        </pc:sldLayoutChg>
        <pc:sldLayoutChg chg="addSp modSp mod">
          <pc:chgData name="Luiz Carlos Vendrame Junior" userId="d3bf5ef6-9a3b-456c-a747-ebdf10f07cf7" providerId="ADAL" clId="{C800371E-697D-4917-A3ED-BD4DFDD34209}" dt="2022-09-30T17:05:33.999" v="49" actId="1076"/>
          <pc:sldLayoutMkLst>
            <pc:docMk/>
            <pc:sldMasterMk cId="0" sldId="2147483648"/>
            <pc:sldLayoutMk cId="2725221014" sldId="2147483849"/>
          </pc:sldLayoutMkLst>
          <pc:picChg chg="add mod">
            <ac:chgData name="Luiz Carlos Vendrame Junior" userId="d3bf5ef6-9a3b-456c-a747-ebdf10f07cf7" providerId="ADAL" clId="{C800371E-697D-4917-A3ED-BD4DFDD34209}" dt="2022-09-30T17:05:33.999" v="49" actId="1076"/>
            <ac:picMkLst>
              <pc:docMk/>
              <pc:sldMasterMk cId="0" sldId="2147483648"/>
              <pc:sldLayoutMk cId="2725221014" sldId="2147483849"/>
              <ac:picMk id="2" creationId="{D00624F4-77E2-90C0-08E4-D833C024B0DC}"/>
            </ac:picMkLst>
          </pc:picChg>
        </pc:sldLayoutChg>
      </pc:sldMasterChg>
    </pc:docChg>
  </pc:docChgLst>
  <pc:docChgLst>
    <pc:chgData name="Felipe Vieira da Silva" userId="S::fvieira@brssz.com::5c3d26fc-009d-4400-bff2-589ceb0cde13" providerId="AD" clId="Web-{7D4B974C-7BC0-FEC6-AA51-BF51BD762657}"/>
    <pc:docChg chg="modSld">
      <pc:chgData name="Felipe Vieira da Silva" userId="S::fvieira@brssz.com::5c3d26fc-009d-4400-bff2-589ceb0cde13" providerId="AD" clId="Web-{7D4B974C-7BC0-FEC6-AA51-BF51BD762657}" dt="2022-05-24T20:51:10.989" v="279"/>
      <pc:docMkLst>
        <pc:docMk/>
      </pc:docMkLst>
      <pc:sldChg chg="addSp delSp modSp addCm">
        <pc:chgData name="Felipe Vieira da Silva" userId="S::fvieira@brssz.com::5c3d26fc-009d-4400-bff2-589ceb0cde13" providerId="AD" clId="Web-{7D4B974C-7BC0-FEC6-AA51-BF51BD762657}" dt="2022-05-24T20:51:10.989" v="279"/>
        <pc:sldMkLst>
          <pc:docMk/>
          <pc:sldMk cId="824963144" sldId="442"/>
        </pc:sldMkLst>
        <pc:spChg chg="add del">
          <ac:chgData name="Felipe Vieira da Silva" userId="S::fvieira@brssz.com::5c3d26fc-009d-4400-bff2-589ceb0cde13" providerId="AD" clId="Web-{7D4B974C-7BC0-FEC6-AA51-BF51BD762657}" dt="2022-05-24T20:51:10.989" v="279"/>
          <ac:spMkLst>
            <pc:docMk/>
            <pc:sldMk cId="824963144" sldId="442"/>
            <ac:spMk id="2" creationId="{64C961A4-6F59-8A3C-1371-9A934E58EE3B}"/>
          </ac:spMkLst>
        </pc:spChg>
        <pc:spChg chg="mod">
          <ac:chgData name="Felipe Vieira da Silva" userId="S::fvieira@brssz.com::5c3d26fc-009d-4400-bff2-589ceb0cde13" providerId="AD" clId="Web-{7D4B974C-7BC0-FEC6-AA51-BF51BD762657}" dt="2022-05-24T20:38:59.807" v="120" actId="20577"/>
          <ac:spMkLst>
            <pc:docMk/>
            <pc:sldMk cId="824963144" sldId="442"/>
            <ac:spMk id="13" creationId="{36B41B22-ED15-EBEA-3765-2629AE93A747}"/>
          </ac:spMkLst>
        </pc:spChg>
        <pc:spChg chg="mod">
          <ac:chgData name="Felipe Vieira da Silva" userId="S::fvieira@brssz.com::5c3d26fc-009d-4400-bff2-589ceb0cde13" providerId="AD" clId="Web-{7D4B974C-7BC0-FEC6-AA51-BF51BD762657}" dt="2022-05-24T20:42:27.576" v="173" actId="20577"/>
          <ac:spMkLst>
            <pc:docMk/>
            <pc:sldMk cId="824963144" sldId="442"/>
            <ac:spMk id="17" creationId="{5C34244E-1F04-3953-965F-688115621EB5}"/>
          </ac:spMkLst>
        </pc:spChg>
      </pc:sldChg>
      <pc:sldChg chg="modSp addCm">
        <pc:chgData name="Felipe Vieira da Silva" userId="S::fvieira@brssz.com::5c3d26fc-009d-4400-bff2-589ceb0cde13" providerId="AD" clId="Web-{7D4B974C-7BC0-FEC6-AA51-BF51BD762657}" dt="2022-05-24T20:49:42.019" v="278" actId="20577"/>
        <pc:sldMkLst>
          <pc:docMk/>
          <pc:sldMk cId="1650390097" sldId="443"/>
        </pc:sldMkLst>
        <pc:spChg chg="mod">
          <ac:chgData name="Felipe Vieira da Silva" userId="S::fvieira@brssz.com::5c3d26fc-009d-4400-bff2-589ceb0cde13" providerId="AD" clId="Web-{7D4B974C-7BC0-FEC6-AA51-BF51BD762657}" dt="2022-05-24T20:49:42.019" v="278" actId="20577"/>
          <ac:spMkLst>
            <pc:docMk/>
            <pc:sldMk cId="1650390097" sldId="443"/>
            <ac:spMk id="32" creationId="{8CB93BF0-4BBC-4638-40B5-C07C49306163}"/>
          </ac:spMkLst>
        </pc:spChg>
      </pc:sldChg>
      <pc:sldChg chg="addCm">
        <pc:chgData name="Felipe Vieira da Silva" userId="S::fvieira@brssz.com::5c3d26fc-009d-4400-bff2-589ceb0cde13" providerId="AD" clId="Web-{7D4B974C-7BC0-FEC6-AA51-BF51BD762657}" dt="2022-05-24T20:23:04.842" v="0"/>
        <pc:sldMkLst>
          <pc:docMk/>
          <pc:sldMk cId="2196506479" sldId="445"/>
        </pc:sldMkLst>
      </pc:sldChg>
    </pc:docChg>
  </pc:docChgLst>
  <pc:docChgLst>
    <pc:chgData name="Wesley Alves Fontes" userId="fa031d31-75d0-4aeb-a466-fc60d0a75bc6" providerId="ADAL" clId="{92341296-05C9-4293-9E1A-3B9ACF4B5CB3}"/>
    <pc:docChg chg="undo custSel addSld delSld modSld modSection">
      <pc:chgData name="Wesley Alves Fontes" userId="fa031d31-75d0-4aeb-a466-fc60d0a75bc6" providerId="ADAL" clId="{92341296-05C9-4293-9E1A-3B9ACF4B5CB3}" dt="2022-05-10T17:32:29.397" v="537"/>
      <pc:docMkLst>
        <pc:docMk/>
      </pc:docMkLst>
      <pc:sldChg chg="del">
        <pc:chgData name="Wesley Alves Fontes" userId="fa031d31-75d0-4aeb-a466-fc60d0a75bc6" providerId="ADAL" clId="{92341296-05C9-4293-9E1A-3B9ACF4B5CB3}" dt="2022-05-10T17:16:14.021" v="286" actId="47"/>
        <pc:sldMkLst>
          <pc:docMk/>
          <pc:sldMk cId="0" sldId="290"/>
        </pc:sldMkLst>
      </pc:sldChg>
      <pc:sldChg chg="mod modShow">
        <pc:chgData name="Wesley Alves Fontes" userId="fa031d31-75d0-4aeb-a466-fc60d0a75bc6" providerId="ADAL" clId="{92341296-05C9-4293-9E1A-3B9ACF4B5CB3}" dt="2022-05-10T16:53:36.843" v="0" actId="729"/>
        <pc:sldMkLst>
          <pc:docMk/>
          <pc:sldMk cId="3795923723" sldId="312"/>
        </pc:sldMkLst>
      </pc:sldChg>
      <pc:sldChg chg="modSp modTransition">
        <pc:chgData name="Wesley Alves Fontes" userId="fa031d31-75d0-4aeb-a466-fc60d0a75bc6" providerId="ADAL" clId="{92341296-05C9-4293-9E1A-3B9ACF4B5CB3}" dt="2022-05-10T17:20:50.971" v="306"/>
        <pc:sldMkLst>
          <pc:docMk/>
          <pc:sldMk cId="2890757070" sldId="338"/>
        </pc:sldMkLst>
        <pc:picChg chg="mod">
          <ac:chgData name="Wesley Alves Fontes" userId="fa031d31-75d0-4aeb-a466-fc60d0a75bc6" providerId="ADAL" clId="{92341296-05C9-4293-9E1A-3B9ACF4B5CB3}" dt="2022-05-10T17:18:01.224" v="299" actId="1076"/>
          <ac:picMkLst>
            <pc:docMk/>
            <pc:sldMk cId="2890757070" sldId="338"/>
            <ac:picMk id="1026" creationId="{02615DE1-AC53-3B33-B86E-7E01F36AE533}"/>
          </ac:picMkLst>
        </pc:picChg>
      </pc:sldChg>
      <pc:sldChg chg="mod modShow">
        <pc:chgData name="Wesley Alves Fontes" userId="fa031d31-75d0-4aeb-a466-fc60d0a75bc6" providerId="ADAL" clId="{92341296-05C9-4293-9E1A-3B9ACF4B5CB3}" dt="2022-05-10T16:53:36.843" v="0" actId="729"/>
        <pc:sldMkLst>
          <pc:docMk/>
          <pc:sldMk cId="4120194361" sldId="340"/>
        </pc:sldMkLst>
      </pc:sldChg>
      <pc:sldChg chg="mod modShow">
        <pc:chgData name="Wesley Alves Fontes" userId="fa031d31-75d0-4aeb-a466-fc60d0a75bc6" providerId="ADAL" clId="{92341296-05C9-4293-9E1A-3B9ACF4B5CB3}" dt="2022-05-10T17:14:25.972" v="250" actId="729"/>
        <pc:sldMkLst>
          <pc:docMk/>
          <pc:sldMk cId="3368060385" sldId="342"/>
        </pc:sldMkLst>
      </pc:sldChg>
      <pc:sldChg chg="modTransition">
        <pc:chgData name="Wesley Alves Fontes" userId="fa031d31-75d0-4aeb-a466-fc60d0a75bc6" providerId="ADAL" clId="{92341296-05C9-4293-9E1A-3B9ACF4B5CB3}" dt="2022-05-10T17:22:17.708" v="310"/>
        <pc:sldMkLst>
          <pc:docMk/>
          <pc:sldMk cId="740404662" sldId="350"/>
        </pc:sldMkLst>
      </pc:sldChg>
      <pc:sldChg chg="addSp delSp mod modShow">
        <pc:chgData name="Wesley Alves Fontes" userId="fa031d31-75d0-4aeb-a466-fc60d0a75bc6" providerId="ADAL" clId="{92341296-05C9-4293-9E1A-3B9ACF4B5CB3}" dt="2022-05-10T17:14:07.675" v="249" actId="729"/>
        <pc:sldMkLst>
          <pc:docMk/>
          <pc:sldMk cId="1382163554" sldId="352"/>
        </pc:sldMkLst>
        <pc:picChg chg="add del">
          <ac:chgData name="Wesley Alves Fontes" userId="fa031d31-75d0-4aeb-a466-fc60d0a75bc6" providerId="ADAL" clId="{92341296-05C9-4293-9E1A-3B9ACF4B5CB3}" dt="2022-05-10T16:55:31.703" v="4" actId="21"/>
          <ac:picMkLst>
            <pc:docMk/>
            <pc:sldMk cId="1382163554" sldId="352"/>
            <ac:picMk id="1026" creationId="{CC213D3A-20D9-B4C5-E234-86E4D607DB98}"/>
          </ac:picMkLst>
        </pc:picChg>
      </pc:sldChg>
      <pc:sldChg chg="modTransition">
        <pc:chgData name="Wesley Alves Fontes" userId="fa031d31-75d0-4aeb-a466-fc60d0a75bc6" providerId="ADAL" clId="{92341296-05C9-4293-9E1A-3B9ACF4B5CB3}" dt="2022-05-10T17:22:07.172" v="309"/>
        <pc:sldMkLst>
          <pc:docMk/>
          <pc:sldMk cId="2354057821" sldId="359"/>
        </pc:sldMkLst>
      </pc:sldChg>
      <pc:sldChg chg="mod modShow">
        <pc:chgData name="Wesley Alves Fontes" userId="fa031d31-75d0-4aeb-a466-fc60d0a75bc6" providerId="ADAL" clId="{92341296-05C9-4293-9E1A-3B9ACF4B5CB3}" dt="2022-05-10T17:15:31.748" v="251" actId="729"/>
        <pc:sldMkLst>
          <pc:docMk/>
          <pc:sldMk cId="901791680" sldId="361"/>
        </pc:sldMkLst>
      </pc:sldChg>
      <pc:sldChg chg="modTransition modAnim">
        <pc:chgData name="Wesley Alves Fontes" userId="fa031d31-75d0-4aeb-a466-fc60d0a75bc6" providerId="ADAL" clId="{92341296-05C9-4293-9E1A-3B9ACF4B5CB3}" dt="2022-05-10T17:21:43.281" v="308"/>
        <pc:sldMkLst>
          <pc:docMk/>
          <pc:sldMk cId="3814322087" sldId="362"/>
        </pc:sldMkLst>
      </pc:sldChg>
      <pc:sldChg chg="modTransition">
        <pc:chgData name="Wesley Alves Fontes" userId="fa031d31-75d0-4aeb-a466-fc60d0a75bc6" providerId="ADAL" clId="{92341296-05C9-4293-9E1A-3B9ACF4B5CB3}" dt="2022-05-10T17:22:23.428" v="311"/>
        <pc:sldMkLst>
          <pc:docMk/>
          <pc:sldMk cId="2551876635" sldId="363"/>
        </pc:sldMkLst>
      </pc:sldChg>
      <pc:sldChg chg="modTransition">
        <pc:chgData name="Wesley Alves Fontes" userId="fa031d31-75d0-4aeb-a466-fc60d0a75bc6" providerId="ADAL" clId="{92341296-05C9-4293-9E1A-3B9ACF4B5CB3}" dt="2022-05-10T17:22:56.275" v="318"/>
        <pc:sldMkLst>
          <pc:docMk/>
          <pc:sldMk cId="976631042" sldId="385"/>
        </pc:sldMkLst>
      </pc:sldChg>
      <pc:sldChg chg="modTransition">
        <pc:chgData name="Wesley Alves Fontes" userId="fa031d31-75d0-4aeb-a466-fc60d0a75bc6" providerId="ADAL" clId="{92341296-05C9-4293-9E1A-3B9ACF4B5CB3}" dt="2022-05-10T17:23:06.548" v="320"/>
        <pc:sldMkLst>
          <pc:docMk/>
          <pc:sldMk cId="125648834" sldId="386"/>
        </pc:sldMkLst>
      </pc:sldChg>
      <pc:sldChg chg="modSp mod addCm modCm">
        <pc:chgData name="Wesley Alves Fontes" userId="fa031d31-75d0-4aeb-a466-fc60d0a75bc6" providerId="ADAL" clId="{92341296-05C9-4293-9E1A-3B9ACF4B5CB3}" dt="2022-05-10T17:32:29.397" v="537"/>
        <pc:sldMkLst>
          <pc:docMk/>
          <pc:sldMk cId="68259097" sldId="398"/>
        </pc:sldMkLst>
        <pc:spChg chg="mod">
          <ac:chgData name="Wesley Alves Fontes" userId="fa031d31-75d0-4aeb-a466-fc60d0a75bc6" providerId="ADAL" clId="{92341296-05C9-4293-9E1A-3B9ACF4B5CB3}" dt="2022-05-10T17:31:56.315" v="536" actId="6549"/>
          <ac:spMkLst>
            <pc:docMk/>
            <pc:sldMk cId="68259097" sldId="398"/>
            <ac:spMk id="6" creationId="{698BCA88-0E10-5430-ED8A-82AA51990FE6}"/>
          </ac:spMkLst>
        </pc:spChg>
        <pc:spChg chg="mod">
          <ac:chgData name="Wesley Alves Fontes" userId="fa031d31-75d0-4aeb-a466-fc60d0a75bc6" providerId="ADAL" clId="{92341296-05C9-4293-9E1A-3B9ACF4B5CB3}" dt="2022-05-10T17:29:32.124" v="423" actId="6549"/>
          <ac:spMkLst>
            <pc:docMk/>
            <pc:sldMk cId="68259097" sldId="398"/>
            <ac:spMk id="8" creationId="{CC4B99E8-A1E8-39E8-DD0A-39263C7B405D}"/>
          </ac:spMkLst>
        </pc:spChg>
        <pc:spChg chg="mod">
          <ac:chgData name="Wesley Alves Fontes" userId="fa031d31-75d0-4aeb-a466-fc60d0a75bc6" providerId="ADAL" clId="{92341296-05C9-4293-9E1A-3B9ACF4B5CB3}" dt="2022-05-10T17:31:27.252" v="525" actId="20577"/>
          <ac:spMkLst>
            <pc:docMk/>
            <pc:sldMk cId="68259097" sldId="398"/>
            <ac:spMk id="10" creationId="{C500F3C5-CE37-D671-A7B1-6E0DE68ACF6C}"/>
          </ac:spMkLst>
        </pc:spChg>
      </pc:sldChg>
      <pc:sldChg chg="modTransition">
        <pc:chgData name="Wesley Alves Fontes" userId="fa031d31-75d0-4aeb-a466-fc60d0a75bc6" providerId="ADAL" clId="{92341296-05C9-4293-9E1A-3B9ACF4B5CB3}" dt="2022-05-10T17:23:14.899" v="321"/>
        <pc:sldMkLst>
          <pc:docMk/>
          <pc:sldMk cId="883927759" sldId="404"/>
        </pc:sldMkLst>
      </pc:sldChg>
      <pc:sldChg chg="modTransition">
        <pc:chgData name="Wesley Alves Fontes" userId="fa031d31-75d0-4aeb-a466-fc60d0a75bc6" providerId="ADAL" clId="{92341296-05C9-4293-9E1A-3B9ACF4B5CB3}" dt="2022-05-10T17:22:29.916" v="312"/>
        <pc:sldMkLst>
          <pc:docMk/>
          <pc:sldMk cId="4060520133" sldId="406"/>
        </pc:sldMkLst>
      </pc:sldChg>
      <pc:sldChg chg="modTransition">
        <pc:chgData name="Wesley Alves Fontes" userId="fa031d31-75d0-4aeb-a466-fc60d0a75bc6" providerId="ADAL" clId="{92341296-05C9-4293-9E1A-3B9ACF4B5CB3}" dt="2022-05-10T17:22:49.716" v="317"/>
        <pc:sldMkLst>
          <pc:docMk/>
          <pc:sldMk cId="69105517" sldId="407"/>
        </pc:sldMkLst>
      </pc:sldChg>
      <pc:sldChg chg="modTransition">
        <pc:chgData name="Wesley Alves Fontes" userId="fa031d31-75d0-4aeb-a466-fc60d0a75bc6" providerId="ADAL" clId="{92341296-05C9-4293-9E1A-3B9ACF4B5CB3}" dt="2022-05-10T17:23:00.500" v="319"/>
        <pc:sldMkLst>
          <pc:docMk/>
          <pc:sldMk cId="1766751469" sldId="408"/>
        </pc:sldMkLst>
      </pc:sldChg>
      <pc:sldChg chg="addSp delSp modSp new mod setBg modClrScheme chgLayout">
        <pc:chgData name="Wesley Alves Fontes" userId="fa031d31-75d0-4aeb-a466-fc60d0a75bc6" providerId="ADAL" clId="{92341296-05C9-4293-9E1A-3B9ACF4B5CB3}" dt="2022-05-10T17:12:10.765" v="248" actId="164"/>
        <pc:sldMkLst>
          <pc:docMk/>
          <pc:sldMk cId="88236892" sldId="413"/>
        </pc:sldMkLst>
        <pc:spChg chg="del mod ord">
          <ac:chgData name="Wesley Alves Fontes" userId="fa031d31-75d0-4aeb-a466-fc60d0a75bc6" providerId="ADAL" clId="{92341296-05C9-4293-9E1A-3B9ACF4B5CB3}" dt="2022-05-10T16:54:42.534" v="2" actId="700"/>
          <ac:spMkLst>
            <pc:docMk/>
            <pc:sldMk cId="88236892" sldId="413"/>
            <ac:spMk id="2" creationId="{0ADEAA03-E99C-B836-A54F-EE06F6F31F50}"/>
          </ac:spMkLst>
        </pc:spChg>
        <pc:spChg chg="add mod ord">
          <ac:chgData name="Wesley Alves Fontes" userId="fa031d31-75d0-4aeb-a466-fc60d0a75bc6" providerId="ADAL" clId="{92341296-05C9-4293-9E1A-3B9ACF4B5CB3}" dt="2022-05-10T17:01:49.590" v="56" actId="403"/>
          <ac:spMkLst>
            <pc:docMk/>
            <pc:sldMk cId="88236892" sldId="413"/>
            <ac:spMk id="3" creationId="{F91E1C80-ECFD-1E1C-2404-603CA49085DF}"/>
          </ac:spMkLst>
        </pc:spChg>
        <pc:spChg chg="add mod ord">
          <ac:chgData name="Wesley Alves Fontes" userId="fa031d31-75d0-4aeb-a466-fc60d0a75bc6" providerId="ADAL" clId="{92341296-05C9-4293-9E1A-3B9ACF4B5CB3}" dt="2022-05-10T17:10:38.035" v="231" actId="1076"/>
          <ac:spMkLst>
            <pc:docMk/>
            <pc:sldMk cId="88236892" sldId="413"/>
            <ac:spMk id="5" creationId="{CE1BEF53-CE6D-740A-65BB-6055DF1D6445}"/>
          </ac:spMkLst>
        </pc:spChg>
        <pc:spChg chg="add mod modVis">
          <ac:chgData name="Wesley Alves Fontes" userId="fa031d31-75d0-4aeb-a466-fc60d0a75bc6" providerId="ADAL" clId="{92341296-05C9-4293-9E1A-3B9ACF4B5CB3}" dt="2022-05-10T16:59:37.258" v="43" actId="14429"/>
          <ac:spMkLst>
            <pc:docMk/>
            <pc:sldMk cId="88236892" sldId="413"/>
            <ac:spMk id="6" creationId="{9089EED9-F54D-4F20-A2C6-949DE4176959}"/>
          </ac:spMkLst>
        </pc:spChg>
        <pc:spChg chg="add del mod">
          <ac:chgData name="Wesley Alves Fontes" userId="fa031d31-75d0-4aeb-a466-fc60d0a75bc6" providerId="ADAL" clId="{92341296-05C9-4293-9E1A-3B9ACF4B5CB3}" dt="2022-05-10T17:12:10.765" v="248" actId="164"/>
          <ac:spMkLst>
            <pc:docMk/>
            <pc:sldMk cId="88236892" sldId="413"/>
            <ac:spMk id="7" creationId="{2E6F1D3F-8477-440B-EA31-DEE753EB023D}"/>
          </ac:spMkLst>
        </pc:spChg>
        <pc:spChg chg="add del">
          <ac:chgData name="Wesley Alves Fontes" userId="fa031d31-75d0-4aeb-a466-fc60d0a75bc6" providerId="ADAL" clId="{92341296-05C9-4293-9E1A-3B9ACF4B5CB3}" dt="2022-05-10T16:57:46.456" v="12" actId="26606"/>
          <ac:spMkLst>
            <pc:docMk/>
            <pc:sldMk cId="88236892" sldId="413"/>
            <ac:spMk id="9" creationId="{C475749F-F487-4EFB-ABC7-C1359590EB76}"/>
          </ac:spMkLst>
        </pc:spChg>
        <pc:spChg chg="add del mod modVis">
          <ac:chgData name="Wesley Alves Fontes" userId="fa031d31-75d0-4aeb-a466-fc60d0a75bc6" providerId="ADAL" clId="{92341296-05C9-4293-9E1A-3B9ACF4B5CB3}" dt="2022-05-10T17:00:45.510" v="47" actId="478"/>
          <ac:spMkLst>
            <pc:docMk/>
            <pc:sldMk cId="88236892" sldId="413"/>
            <ac:spMk id="11" creationId="{7E46F721-3785-414D-8697-16AF490E6806}"/>
          </ac:spMkLst>
        </pc:spChg>
        <pc:spChg chg="add mod">
          <ac:chgData name="Wesley Alves Fontes" userId="fa031d31-75d0-4aeb-a466-fc60d0a75bc6" providerId="ADAL" clId="{92341296-05C9-4293-9E1A-3B9ACF4B5CB3}" dt="2022-05-10T17:12:10.765" v="248" actId="164"/>
          <ac:spMkLst>
            <pc:docMk/>
            <pc:sldMk cId="88236892" sldId="413"/>
            <ac:spMk id="12" creationId="{1DEC7883-7D04-157C-6B49-0A6915DFC3FC}"/>
          </ac:spMkLst>
        </pc:spChg>
        <pc:grpChg chg="add mod">
          <ac:chgData name="Wesley Alves Fontes" userId="fa031d31-75d0-4aeb-a466-fc60d0a75bc6" providerId="ADAL" clId="{92341296-05C9-4293-9E1A-3B9ACF4B5CB3}" dt="2022-05-10T17:12:10.765" v="248" actId="164"/>
          <ac:grpSpMkLst>
            <pc:docMk/>
            <pc:sldMk cId="88236892" sldId="413"/>
            <ac:grpSpMk id="14" creationId="{089E02D4-0BB0-39D1-FF64-ACD6B9BF0CE8}"/>
          </ac:grpSpMkLst>
        </pc:grpChg>
        <pc:picChg chg="add mod">
          <ac:chgData name="Wesley Alves Fontes" userId="fa031d31-75d0-4aeb-a466-fc60d0a75bc6" providerId="ADAL" clId="{92341296-05C9-4293-9E1A-3B9ACF4B5CB3}" dt="2022-05-10T17:09:00.895" v="191" actId="1038"/>
          <ac:picMkLst>
            <pc:docMk/>
            <pc:sldMk cId="88236892" sldId="413"/>
            <ac:picMk id="4" creationId="{946ABFF2-8F7A-8821-2079-679C6050BF3C}"/>
          </ac:picMkLst>
        </pc:picChg>
        <pc:picChg chg="add mod">
          <ac:chgData name="Wesley Alves Fontes" userId="fa031d31-75d0-4aeb-a466-fc60d0a75bc6" providerId="ADAL" clId="{92341296-05C9-4293-9E1A-3B9ACF4B5CB3}" dt="2022-05-10T17:03:22.883" v="70" actId="1076"/>
          <ac:picMkLst>
            <pc:docMk/>
            <pc:sldMk cId="88236892" sldId="413"/>
            <ac:picMk id="10" creationId="{BA2F4F7F-0199-6BDC-1E1B-5851A45C803E}"/>
          </ac:picMkLst>
        </pc:picChg>
        <pc:picChg chg="add mod">
          <ac:chgData name="Wesley Alves Fontes" userId="fa031d31-75d0-4aeb-a466-fc60d0a75bc6" providerId="ADAL" clId="{92341296-05C9-4293-9E1A-3B9ACF4B5CB3}" dt="2022-05-10T17:12:10.765" v="248" actId="164"/>
          <ac:picMkLst>
            <pc:docMk/>
            <pc:sldMk cId="88236892" sldId="413"/>
            <ac:picMk id="13" creationId="{516D7112-9592-FCB6-DF5A-2FC7F1A66A9E}"/>
          </ac:picMkLst>
        </pc:picChg>
        <pc:picChg chg="add mod">
          <ac:chgData name="Wesley Alves Fontes" userId="fa031d31-75d0-4aeb-a466-fc60d0a75bc6" providerId="ADAL" clId="{92341296-05C9-4293-9E1A-3B9ACF4B5CB3}" dt="2022-05-10T17:02:25.947" v="59" actId="1076"/>
          <ac:picMkLst>
            <pc:docMk/>
            <pc:sldMk cId="88236892" sldId="413"/>
            <ac:picMk id="2050" creationId="{832BF031-F467-D217-3F55-975C49EBE10C}"/>
          </ac:picMkLst>
        </pc:picChg>
      </pc:sldChg>
      <pc:sldChg chg="addSp delSp modSp add mod setBg modClrScheme setClrOvrMap delDesignElem chgLayout">
        <pc:chgData name="Wesley Alves Fontes" userId="fa031d31-75d0-4aeb-a466-fc60d0a75bc6" providerId="ADAL" clId="{92341296-05C9-4293-9E1A-3B9ACF4B5CB3}" dt="2022-05-10T17:19:22.183" v="300"/>
        <pc:sldMkLst>
          <pc:docMk/>
          <pc:sldMk cId="1154280522" sldId="414"/>
        </pc:sldMkLst>
        <pc:spChg chg="add del">
          <ac:chgData name="Wesley Alves Fontes" userId="fa031d31-75d0-4aeb-a466-fc60d0a75bc6" providerId="ADAL" clId="{92341296-05C9-4293-9E1A-3B9ACF4B5CB3}" dt="2022-05-10T17:16:42.693" v="289" actId="700"/>
          <ac:spMkLst>
            <pc:docMk/>
            <pc:sldMk cId="1154280522" sldId="414"/>
            <ac:spMk id="72" creationId="{5A59F003-E00A-43F9-91DC-CC54E3B87466}"/>
          </ac:spMkLst>
        </pc:spChg>
        <pc:spChg chg="add del">
          <ac:chgData name="Wesley Alves Fontes" userId="fa031d31-75d0-4aeb-a466-fc60d0a75bc6" providerId="ADAL" clId="{92341296-05C9-4293-9E1A-3B9ACF4B5CB3}" dt="2022-05-10T17:16:42.693" v="289" actId="700"/>
          <ac:spMkLst>
            <pc:docMk/>
            <pc:sldMk cId="1154280522" sldId="414"/>
            <ac:spMk id="74" creationId="{D74A4382-E3AD-430A-9A1F-DFA3E0E77A7D}"/>
          </ac:spMkLst>
        </pc:spChg>
        <pc:spChg chg="add del">
          <ac:chgData name="Wesley Alves Fontes" userId="fa031d31-75d0-4aeb-a466-fc60d0a75bc6" providerId="ADAL" clId="{92341296-05C9-4293-9E1A-3B9ACF4B5CB3}" dt="2022-05-10T17:16:42.693" v="289" actId="700"/>
          <ac:spMkLst>
            <pc:docMk/>
            <pc:sldMk cId="1154280522" sldId="414"/>
            <ac:spMk id="76" creationId="{79F40191-0F44-4FD1-82CC-ACB507C14BE6}"/>
          </ac:spMkLst>
        </pc:spChg>
        <pc:spChg chg="mod ord">
          <ac:chgData name="Wesley Alves Fontes" userId="fa031d31-75d0-4aeb-a466-fc60d0a75bc6" providerId="ADAL" clId="{92341296-05C9-4293-9E1A-3B9ACF4B5CB3}" dt="2022-05-10T17:17:44.396" v="296" actId="207"/>
          <ac:spMkLst>
            <pc:docMk/>
            <pc:sldMk cId="1154280522" sldId="414"/>
            <ac:spMk id="14338" creationId="{00000000-0000-0000-0000-000000000000}"/>
          </ac:spMkLst>
        </pc:spChg>
        <pc:picChg chg="mod ord">
          <ac:chgData name="Wesley Alves Fontes" userId="fa031d31-75d0-4aeb-a466-fc60d0a75bc6" providerId="ADAL" clId="{92341296-05C9-4293-9E1A-3B9ACF4B5CB3}" dt="2022-05-10T17:19:22.183" v="300"/>
          <ac:picMkLst>
            <pc:docMk/>
            <pc:sldMk cId="1154280522" sldId="414"/>
            <ac:picMk id="1026" creationId="{02615DE1-AC53-3B33-B86E-7E01F36AE533}"/>
          </ac:picMkLst>
        </pc:picChg>
      </pc:sldChg>
      <pc:sldChg chg="addSp delSp add del setBg delDesignElem">
        <pc:chgData name="Wesley Alves Fontes" userId="fa031d31-75d0-4aeb-a466-fc60d0a75bc6" providerId="ADAL" clId="{92341296-05C9-4293-9E1A-3B9ACF4B5CB3}" dt="2022-05-10T17:15:58.941" v="254"/>
        <pc:sldMkLst>
          <pc:docMk/>
          <pc:sldMk cId="1293706766" sldId="414"/>
        </pc:sldMkLst>
        <pc:spChg chg="add del">
          <ac:chgData name="Wesley Alves Fontes" userId="fa031d31-75d0-4aeb-a466-fc60d0a75bc6" providerId="ADAL" clId="{92341296-05C9-4293-9E1A-3B9ACF4B5CB3}" dt="2022-05-10T17:15:58.941" v="254"/>
          <ac:spMkLst>
            <pc:docMk/>
            <pc:sldMk cId="1293706766" sldId="414"/>
            <ac:spMk id="72" creationId="{5A59F003-E00A-43F9-91DC-CC54E3B87466}"/>
          </ac:spMkLst>
        </pc:spChg>
        <pc:spChg chg="add del">
          <ac:chgData name="Wesley Alves Fontes" userId="fa031d31-75d0-4aeb-a466-fc60d0a75bc6" providerId="ADAL" clId="{92341296-05C9-4293-9E1A-3B9ACF4B5CB3}" dt="2022-05-10T17:15:58.941" v="254"/>
          <ac:spMkLst>
            <pc:docMk/>
            <pc:sldMk cId="1293706766" sldId="414"/>
            <ac:spMk id="74" creationId="{D74A4382-E3AD-430A-9A1F-DFA3E0E77A7D}"/>
          </ac:spMkLst>
        </pc:spChg>
        <pc:spChg chg="add del">
          <ac:chgData name="Wesley Alves Fontes" userId="fa031d31-75d0-4aeb-a466-fc60d0a75bc6" providerId="ADAL" clId="{92341296-05C9-4293-9E1A-3B9ACF4B5CB3}" dt="2022-05-10T17:15:58.941" v="254"/>
          <ac:spMkLst>
            <pc:docMk/>
            <pc:sldMk cId="1293706766" sldId="414"/>
            <ac:spMk id="76" creationId="{79F40191-0F44-4FD1-82CC-ACB507C14BE6}"/>
          </ac:spMkLst>
        </pc:spChg>
      </pc:sldChg>
    </pc:docChg>
  </pc:docChgLst>
  <pc:docChgLst>
    <pc:chgData name="Luiz C. Vendrame Junior" userId="aaaa39051170c106" providerId="LiveId" clId="{9F23A45B-8B63-4C6E-BF56-B7EBB5AC570F}"/>
    <pc:docChg chg="undo custSel addSld delSld modSld modMainMaster modSection">
      <pc:chgData name="Luiz C. Vendrame Junior" userId="aaaa39051170c106" providerId="LiveId" clId="{9F23A45B-8B63-4C6E-BF56-B7EBB5AC570F}" dt="2022-05-27T01:58:07.092" v="2300" actId="20577"/>
      <pc:docMkLst>
        <pc:docMk/>
      </pc:docMkLst>
      <pc:sldChg chg="addSp modSp mod">
        <pc:chgData name="Luiz C. Vendrame Junior" userId="aaaa39051170c106" providerId="LiveId" clId="{9F23A45B-8B63-4C6E-BF56-B7EBB5AC570F}" dt="2022-05-25T20:03:20.414" v="38" actId="1076"/>
        <pc:sldMkLst>
          <pc:docMk/>
          <pc:sldMk cId="3660669448" sldId="416"/>
        </pc:sldMkLst>
        <pc:picChg chg="add mod">
          <ac:chgData name="Luiz C. Vendrame Junior" userId="aaaa39051170c106" providerId="LiveId" clId="{9F23A45B-8B63-4C6E-BF56-B7EBB5AC570F}" dt="2022-05-25T20:03:20.414" v="38" actId="1076"/>
          <ac:picMkLst>
            <pc:docMk/>
            <pc:sldMk cId="3660669448" sldId="416"/>
            <ac:picMk id="7" creationId="{863F0AC5-DE2C-43A6-0566-E1951BEEFC21}"/>
          </ac:picMkLst>
        </pc:picChg>
      </pc:sldChg>
      <pc:sldChg chg="del">
        <pc:chgData name="Luiz C. Vendrame Junior" userId="aaaa39051170c106" providerId="LiveId" clId="{9F23A45B-8B63-4C6E-BF56-B7EBB5AC570F}" dt="2022-05-25T22:06:09.506" v="871" actId="47"/>
        <pc:sldMkLst>
          <pc:docMk/>
          <pc:sldMk cId="3381282163" sldId="446"/>
        </pc:sldMkLst>
      </pc:sldChg>
      <pc:sldChg chg="del">
        <pc:chgData name="Luiz C. Vendrame Junior" userId="aaaa39051170c106" providerId="LiveId" clId="{9F23A45B-8B63-4C6E-BF56-B7EBB5AC570F}" dt="2022-05-25T22:06:12.501" v="872" actId="47"/>
        <pc:sldMkLst>
          <pc:docMk/>
          <pc:sldMk cId="3289326811" sldId="447"/>
        </pc:sldMkLst>
      </pc:sldChg>
      <pc:sldChg chg="del">
        <pc:chgData name="Luiz C. Vendrame Junior" userId="aaaa39051170c106" providerId="LiveId" clId="{9F23A45B-8B63-4C6E-BF56-B7EBB5AC570F}" dt="2022-05-25T22:06:16.531" v="873" actId="47"/>
        <pc:sldMkLst>
          <pc:docMk/>
          <pc:sldMk cId="868385384" sldId="449"/>
        </pc:sldMkLst>
      </pc:sldChg>
      <pc:sldChg chg="delSp modSp del">
        <pc:chgData name="Luiz C. Vendrame Junior" userId="aaaa39051170c106" providerId="LiveId" clId="{9F23A45B-8B63-4C6E-BF56-B7EBB5AC570F}" dt="2022-05-25T22:53:56.409" v="2195" actId="47"/>
        <pc:sldMkLst>
          <pc:docMk/>
          <pc:sldMk cId="3145472625" sldId="450"/>
        </pc:sldMkLst>
        <pc:spChg chg="mod">
          <ac:chgData name="Luiz C. Vendrame Junior" userId="aaaa39051170c106" providerId="LiveId" clId="{9F23A45B-8B63-4C6E-BF56-B7EBB5AC570F}" dt="2022-05-25T22:06:25.504" v="874" actId="1076"/>
          <ac:spMkLst>
            <pc:docMk/>
            <pc:sldMk cId="3145472625" sldId="450"/>
            <ac:spMk id="71" creationId="{F6CABCAE-7C06-A750-A9D6-787DF9C8CC7F}"/>
          </ac:spMkLst>
        </pc:spChg>
        <pc:spChg chg="mod">
          <ac:chgData name="Luiz C. Vendrame Junior" userId="aaaa39051170c106" providerId="LiveId" clId="{9F23A45B-8B63-4C6E-BF56-B7EBB5AC570F}" dt="2022-05-25T22:06:25.504" v="874" actId="1076"/>
          <ac:spMkLst>
            <pc:docMk/>
            <pc:sldMk cId="3145472625" sldId="450"/>
            <ac:spMk id="72" creationId="{B23868C9-F4E6-FDB1-7044-E0D5DDE4400A}"/>
          </ac:spMkLst>
        </pc:spChg>
        <pc:spChg chg="mod">
          <ac:chgData name="Luiz C. Vendrame Junior" userId="aaaa39051170c106" providerId="LiveId" clId="{9F23A45B-8B63-4C6E-BF56-B7EBB5AC570F}" dt="2022-05-25T22:06:25.504" v="874" actId="1076"/>
          <ac:spMkLst>
            <pc:docMk/>
            <pc:sldMk cId="3145472625" sldId="450"/>
            <ac:spMk id="73" creationId="{7B2B851A-E029-C2D3-1938-4252444F84AD}"/>
          </ac:spMkLst>
        </pc:spChg>
        <pc:spChg chg="mod">
          <ac:chgData name="Luiz C. Vendrame Junior" userId="aaaa39051170c106" providerId="LiveId" clId="{9F23A45B-8B63-4C6E-BF56-B7EBB5AC570F}" dt="2022-05-25T22:06:25.504" v="874" actId="1076"/>
          <ac:spMkLst>
            <pc:docMk/>
            <pc:sldMk cId="3145472625" sldId="450"/>
            <ac:spMk id="91" creationId="{F5FB3145-5811-3B9F-60D2-0938680DA67C}"/>
          </ac:spMkLst>
        </pc:spChg>
        <pc:grpChg chg="del">
          <ac:chgData name="Luiz C. Vendrame Junior" userId="aaaa39051170c106" providerId="LiveId" clId="{9F23A45B-8B63-4C6E-BF56-B7EBB5AC570F}" dt="2022-05-25T22:07:11.011" v="908" actId="21"/>
          <ac:grpSpMkLst>
            <pc:docMk/>
            <pc:sldMk cId="3145472625" sldId="450"/>
            <ac:grpSpMk id="5" creationId="{77D7A06B-D446-9B2F-F8F8-B65B2CF7E473}"/>
          </ac:grpSpMkLst>
        </pc:grpChg>
        <pc:grpChg chg="del">
          <ac:chgData name="Luiz C. Vendrame Junior" userId="aaaa39051170c106" providerId="LiveId" clId="{9F23A45B-8B63-4C6E-BF56-B7EBB5AC570F}" dt="2022-05-25T22:07:11.011" v="908" actId="21"/>
          <ac:grpSpMkLst>
            <pc:docMk/>
            <pc:sldMk cId="3145472625" sldId="450"/>
            <ac:grpSpMk id="6" creationId="{FDE3A6ED-8DBE-FBDC-B309-D33FC1B460F5}"/>
          </ac:grpSpMkLst>
        </pc:grpChg>
        <pc:grpChg chg="del mod">
          <ac:chgData name="Luiz C. Vendrame Junior" userId="aaaa39051170c106" providerId="LiveId" clId="{9F23A45B-8B63-4C6E-BF56-B7EBB5AC570F}" dt="2022-05-25T22:07:11.011" v="908" actId="21"/>
          <ac:grpSpMkLst>
            <pc:docMk/>
            <pc:sldMk cId="3145472625" sldId="450"/>
            <ac:grpSpMk id="8" creationId="{88E532D4-67A5-A06C-5667-07B21A6F1BB3}"/>
          </ac:grpSpMkLst>
        </pc:grpChg>
        <pc:picChg chg="mod">
          <ac:chgData name="Luiz C. Vendrame Junior" userId="aaaa39051170c106" providerId="LiveId" clId="{9F23A45B-8B63-4C6E-BF56-B7EBB5AC570F}" dt="2022-05-25T22:06:25.504" v="874" actId="1076"/>
          <ac:picMkLst>
            <pc:docMk/>
            <pc:sldMk cId="3145472625" sldId="450"/>
            <ac:picMk id="69" creationId="{407D582C-B676-A1FC-46B4-AF96AA1D7B62}"/>
          </ac:picMkLst>
        </pc:picChg>
      </pc:sldChg>
      <pc:sldChg chg="modTransition">
        <pc:chgData name="Luiz C. Vendrame Junior" userId="aaaa39051170c106" providerId="LiveId" clId="{9F23A45B-8B63-4C6E-BF56-B7EBB5AC570F}" dt="2022-05-25T22:58:55.593" v="2234"/>
        <pc:sldMkLst>
          <pc:docMk/>
          <pc:sldMk cId="2077591663" sldId="460"/>
        </pc:sldMkLst>
      </pc:sldChg>
      <pc:sldChg chg="modTransition modAnim">
        <pc:chgData name="Luiz C. Vendrame Junior" userId="aaaa39051170c106" providerId="LiveId" clId="{9F23A45B-8B63-4C6E-BF56-B7EBB5AC570F}" dt="2022-05-25T23:00:56.500" v="2249"/>
        <pc:sldMkLst>
          <pc:docMk/>
          <pc:sldMk cId="1063855578" sldId="461"/>
        </pc:sldMkLst>
      </pc:sldChg>
      <pc:sldChg chg="addSp delSp modSp mod">
        <pc:chgData name="Luiz C. Vendrame Junior" userId="aaaa39051170c106" providerId="LiveId" clId="{9F23A45B-8B63-4C6E-BF56-B7EBB5AC570F}" dt="2022-05-25T22:30:07.299" v="1885" actId="207"/>
        <pc:sldMkLst>
          <pc:docMk/>
          <pc:sldMk cId="3506647960" sldId="462"/>
        </pc:sldMkLst>
        <pc:spChg chg="mod">
          <ac:chgData name="Luiz C. Vendrame Junior" userId="aaaa39051170c106" providerId="LiveId" clId="{9F23A45B-8B63-4C6E-BF56-B7EBB5AC570F}" dt="2022-05-25T20:08:34.256" v="134" actId="1076"/>
          <ac:spMkLst>
            <pc:docMk/>
            <pc:sldMk cId="3506647960" sldId="462"/>
            <ac:spMk id="9" creationId="{E6180EB1-DA77-3BDE-6947-F5284A5EC192}"/>
          </ac:spMkLst>
        </pc:spChg>
        <pc:spChg chg="mod">
          <ac:chgData name="Luiz C. Vendrame Junior" userId="aaaa39051170c106" providerId="LiveId" clId="{9F23A45B-8B63-4C6E-BF56-B7EBB5AC570F}" dt="2022-05-25T20:06:34.740" v="103" actId="1076"/>
          <ac:spMkLst>
            <pc:docMk/>
            <pc:sldMk cId="3506647960" sldId="462"/>
            <ac:spMk id="11" creationId="{017F8648-9672-8864-F63A-6EF025194579}"/>
          </ac:spMkLst>
        </pc:spChg>
        <pc:spChg chg="mod">
          <ac:chgData name="Luiz C. Vendrame Junior" userId="aaaa39051170c106" providerId="LiveId" clId="{9F23A45B-8B63-4C6E-BF56-B7EBB5AC570F}" dt="2022-05-25T20:06:34.740" v="103" actId="1076"/>
          <ac:spMkLst>
            <pc:docMk/>
            <pc:sldMk cId="3506647960" sldId="462"/>
            <ac:spMk id="14" creationId="{F0CC0855-801C-3045-7E54-724642234CA1}"/>
          </ac:spMkLst>
        </pc:spChg>
        <pc:spChg chg="mod">
          <ac:chgData name="Luiz C. Vendrame Junior" userId="aaaa39051170c106" providerId="LiveId" clId="{9F23A45B-8B63-4C6E-BF56-B7EBB5AC570F}" dt="2022-05-25T22:29:36.164" v="1821" actId="1076"/>
          <ac:spMkLst>
            <pc:docMk/>
            <pc:sldMk cId="3506647960" sldId="462"/>
            <ac:spMk id="26" creationId="{CCA72A23-954C-F349-74B9-BEBDD0A4E8B6}"/>
          </ac:spMkLst>
        </pc:spChg>
        <pc:spChg chg="add mod">
          <ac:chgData name="Luiz C. Vendrame Junior" userId="aaaa39051170c106" providerId="LiveId" clId="{9F23A45B-8B63-4C6E-BF56-B7EBB5AC570F}" dt="2022-05-25T20:01:17.912" v="17" actId="164"/>
          <ac:spMkLst>
            <pc:docMk/>
            <pc:sldMk cId="3506647960" sldId="462"/>
            <ac:spMk id="27" creationId="{AB745E59-2368-655B-0447-915239488220}"/>
          </ac:spMkLst>
        </pc:spChg>
        <pc:spChg chg="add mod">
          <ac:chgData name="Luiz C. Vendrame Junior" userId="aaaa39051170c106" providerId="LiveId" clId="{9F23A45B-8B63-4C6E-BF56-B7EBB5AC570F}" dt="2022-05-25T22:30:02.850" v="1884" actId="207"/>
          <ac:spMkLst>
            <pc:docMk/>
            <pc:sldMk cId="3506647960" sldId="462"/>
            <ac:spMk id="30" creationId="{24350373-D53C-5945-5859-42CE87FF7CCA}"/>
          </ac:spMkLst>
        </pc:spChg>
        <pc:spChg chg="del">
          <ac:chgData name="Luiz C. Vendrame Junior" userId="aaaa39051170c106" providerId="LiveId" clId="{9F23A45B-8B63-4C6E-BF56-B7EBB5AC570F}" dt="2022-05-25T20:00:11.788" v="0" actId="478"/>
          <ac:spMkLst>
            <pc:docMk/>
            <pc:sldMk cId="3506647960" sldId="462"/>
            <ac:spMk id="36" creationId="{C42609D0-2771-D52E-C400-48C8864B45CF}"/>
          </ac:spMkLst>
        </pc:spChg>
        <pc:spChg chg="mod">
          <ac:chgData name="Luiz C. Vendrame Junior" userId="aaaa39051170c106" providerId="LiveId" clId="{9F23A45B-8B63-4C6E-BF56-B7EBB5AC570F}" dt="2022-05-25T22:30:07.299" v="1885" actId="207"/>
          <ac:spMkLst>
            <pc:docMk/>
            <pc:sldMk cId="3506647960" sldId="462"/>
            <ac:spMk id="39" creationId="{67B09CEF-3458-8CA0-67DE-F7D204C3FEDB}"/>
          </ac:spMkLst>
        </pc:spChg>
        <pc:spChg chg="mod">
          <ac:chgData name="Luiz C. Vendrame Junior" userId="aaaa39051170c106" providerId="LiveId" clId="{9F23A45B-8B63-4C6E-BF56-B7EBB5AC570F}" dt="2022-05-25T20:00:57.432" v="14" actId="164"/>
          <ac:spMkLst>
            <pc:docMk/>
            <pc:sldMk cId="3506647960" sldId="462"/>
            <ac:spMk id="41" creationId="{02C31FCC-5B6E-33C2-58D5-4BC064720304}"/>
          </ac:spMkLst>
        </pc:spChg>
        <pc:spChg chg="mod">
          <ac:chgData name="Luiz C. Vendrame Junior" userId="aaaa39051170c106" providerId="LiveId" clId="{9F23A45B-8B63-4C6E-BF56-B7EBB5AC570F}" dt="2022-05-25T20:01:09.217" v="15" actId="164"/>
          <ac:spMkLst>
            <pc:docMk/>
            <pc:sldMk cId="3506647960" sldId="462"/>
            <ac:spMk id="42" creationId="{9B130FBC-F1A2-6CC6-6777-2D67F574BFE3}"/>
          </ac:spMkLst>
        </pc:spChg>
        <pc:spChg chg="mod">
          <ac:chgData name="Luiz C. Vendrame Junior" userId="aaaa39051170c106" providerId="LiveId" clId="{9F23A45B-8B63-4C6E-BF56-B7EBB5AC570F}" dt="2022-05-25T20:01:13.025" v="16" actId="164"/>
          <ac:spMkLst>
            <pc:docMk/>
            <pc:sldMk cId="3506647960" sldId="462"/>
            <ac:spMk id="43" creationId="{254BCD04-A6F1-D1F0-F801-1ADDFDFE190B}"/>
          </ac:spMkLst>
        </pc:spChg>
        <pc:grpChg chg="add mod">
          <ac:chgData name="Luiz C. Vendrame Junior" userId="aaaa39051170c106" providerId="LiveId" clId="{9F23A45B-8B63-4C6E-BF56-B7EBB5AC570F}" dt="2022-05-25T20:02:00.944" v="21" actId="1076"/>
          <ac:grpSpMkLst>
            <pc:docMk/>
            <pc:sldMk cId="3506647960" sldId="462"/>
            <ac:grpSpMk id="4" creationId="{9AF481B6-07A5-753A-2E0B-92ED2D19CFCA}"/>
          </ac:grpSpMkLst>
        </pc:grpChg>
        <pc:grpChg chg="add mod">
          <ac:chgData name="Luiz C. Vendrame Junior" userId="aaaa39051170c106" providerId="LiveId" clId="{9F23A45B-8B63-4C6E-BF56-B7EBB5AC570F}" dt="2022-05-25T20:02:00.944" v="21" actId="1076"/>
          <ac:grpSpMkLst>
            <pc:docMk/>
            <pc:sldMk cId="3506647960" sldId="462"/>
            <ac:grpSpMk id="12" creationId="{60C51614-C5C4-FF4C-8D4F-5C232019662A}"/>
          </ac:grpSpMkLst>
        </pc:grpChg>
        <pc:grpChg chg="add mod">
          <ac:chgData name="Luiz C. Vendrame Junior" userId="aaaa39051170c106" providerId="LiveId" clId="{9F23A45B-8B63-4C6E-BF56-B7EBB5AC570F}" dt="2022-05-25T20:02:00.944" v="21" actId="1076"/>
          <ac:grpSpMkLst>
            <pc:docMk/>
            <pc:sldMk cId="3506647960" sldId="462"/>
            <ac:grpSpMk id="13" creationId="{EBAB1721-33D9-76C7-FD34-DAEC9E54D646}"/>
          </ac:grpSpMkLst>
        </pc:grpChg>
        <pc:grpChg chg="add mod">
          <ac:chgData name="Luiz C. Vendrame Junior" userId="aaaa39051170c106" providerId="LiveId" clId="{9F23A45B-8B63-4C6E-BF56-B7EBB5AC570F}" dt="2022-05-25T20:02:00.944" v="21" actId="1076"/>
          <ac:grpSpMkLst>
            <pc:docMk/>
            <pc:sldMk cId="3506647960" sldId="462"/>
            <ac:grpSpMk id="15" creationId="{A8C3E91E-8B37-CBBC-4A41-55FB5E9DEC2D}"/>
          </ac:grpSpMkLst>
        </pc:grpChg>
        <pc:picChg chg="del mod">
          <ac:chgData name="Luiz C. Vendrame Junior" userId="aaaa39051170c106" providerId="LiveId" clId="{9F23A45B-8B63-4C6E-BF56-B7EBB5AC570F}" dt="2022-05-25T20:07:51.705" v="119" actId="478"/>
          <ac:picMkLst>
            <pc:docMk/>
            <pc:sldMk cId="3506647960" sldId="462"/>
            <ac:picMk id="7" creationId="{0A4E4787-7025-AE84-BA3F-5A222C54554A}"/>
          </ac:picMkLst>
        </pc:picChg>
        <pc:picChg chg="mod">
          <ac:chgData name="Luiz C. Vendrame Junior" userId="aaaa39051170c106" providerId="LiveId" clId="{9F23A45B-8B63-4C6E-BF56-B7EBB5AC570F}" dt="2022-05-25T20:07:44.203" v="117"/>
          <ac:picMkLst>
            <pc:docMk/>
            <pc:sldMk cId="3506647960" sldId="462"/>
            <ac:picMk id="10" creationId="{6F029B91-B927-8C5E-74D1-F3DE30A8FB13}"/>
          </ac:picMkLst>
        </pc:picChg>
        <pc:picChg chg="mod">
          <ac:chgData name="Luiz C. Vendrame Junior" userId="aaaa39051170c106" providerId="LiveId" clId="{9F23A45B-8B63-4C6E-BF56-B7EBB5AC570F}" dt="2022-05-25T20:06:34.740" v="103" actId="1076"/>
          <ac:picMkLst>
            <pc:docMk/>
            <pc:sldMk cId="3506647960" sldId="462"/>
            <ac:picMk id="18" creationId="{1069DDB7-6DED-B2B5-1E71-A9B98F66D566}"/>
          </ac:picMkLst>
        </pc:picChg>
        <pc:picChg chg="mod">
          <ac:chgData name="Luiz C. Vendrame Junior" userId="aaaa39051170c106" providerId="LiveId" clId="{9F23A45B-8B63-4C6E-BF56-B7EBB5AC570F}" dt="2022-05-25T20:06:34.740" v="103" actId="1076"/>
          <ac:picMkLst>
            <pc:docMk/>
            <pc:sldMk cId="3506647960" sldId="462"/>
            <ac:picMk id="20" creationId="{738E97A0-F997-F138-DAA4-10B3B3DCF47E}"/>
          </ac:picMkLst>
        </pc:picChg>
        <pc:picChg chg="mod">
          <ac:chgData name="Luiz C. Vendrame Junior" userId="aaaa39051170c106" providerId="LiveId" clId="{9F23A45B-8B63-4C6E-BF56-B7EBB5AC570F}" dt="2022-05-25T20:03:10.255" v="36" actId="1076"/>
          <ac:picMkLst>
            <pc:docMk/>
            <pc:sldMk cId="3506647960" sldId="462"/>
            <ac:picMk id="22" creationId="{B46BE152-5972-6157-A4D8-0242ED674785}"/>
          </ac:picMkLst>
        </pc:picChg>
        <pc:picChg chg="del mod">
          <ac:chgData name="Luiz C. Vendrame Junior" userId="aaaa39051170c106" providerId="LiveId" clId="{9F23A45B-8B63-4C6E-BF56-B7EBB5AC570F}" dt="2022-05-25T20:06:52.811" v="107" actId="478"/>
          <ac:picMkLst>
            <pc:docMk/>
            <pc:sldMk cId="3506647960" sldId="462"/>
            <ac:picMk id="24" creationId="{6ADBF00A-8C93-E12C-8ED5-5FD990D846EE}"/>
          </ac:picMkLst>
        </pc:picChg>
        <pc:picChg chg="add mod">
          <ac:chgData name="Luiz C. Vendrame Junior" userId="aaaa39051170c106" providerId="LiveId" clId="{9F23A45B-8B63-4C6E-BF56-B7EBB5AC570F}" dt="2022-05-25T22:29:42.614" v="1823" actId="1076"/>
          <ac:picMkLst>
            <pc:docMk/>
            <pc:sldMk cId="3506647960" sldId="462"/>
            <ac:picMk id="31" creationId="{160CB5EE-8D25-8722-3100-DF8FBA6BB196}"/>
          </ac:picMkLst>
        </pc:picChg>
        <pc:picChg chg="add mod">
          <ac:chgData name="Luiz C. Vendrame Junior" userId="aaaa39051170c106" providerId="LiveId" clId="{9F23A45B-8B63-4C6E-BF56-B7EBB5AC570F}" dt="2022-05-25T22:29:36.164" v="1821" actId="1076"/>
          <ac:picMkLst>
            <pc:docMk/>
            <pc:sldMk cId="3506647960" sldId="462"/>
            <ac:picMk id="32" creationId="{12A6E4B4-4980-15DA-C87E-97706F8BE33D}"/>
          </ac:picMkLst>
        </pc:picChg>
        <pc:picChg chg="mod">
          <ac:chgData name="Luiz C. Vendrame Junior" userId="aaaa39051170c106" providerId="LiveId" clId="{9F23A45B-8B63-4C6E-BF56-B7EBB5AC570F}" dt="2022-05-25T20:07:40.205" v="116"/>
          <ac:picMkLst>
            <pc:docMk/>
            <pc:sldMk cId="3506647960" sldId="462"/>
            <ac:picMk id="40" creationId="{7AF0949F-F15F-28AB-902D-5C897219B051}"/>
          </ac:picMkLst>
        </pc:picChg>
        <pc:picChg chg="mod">
          <ac:chgData name="Luiz C. Vendrame Junior" userId="aaaa39051170c106" providerId="LiveId" clId="{9F23A45B-8B63-4C6E-BF56-B7EBB5AC570F}" dt="2022-05-25T20:00:57.432" v="14" actId="164"/>
          <ac:picMkLst>
            <pc:docMk/>
            <pc:sldMk cId="3506647960" sldId="462"/>
            <ac:picMk id="44" creationId="{9D09E986-2826-2E1C-42AA-E64046C3BDB5}"/>
          </ac:picMkLst>
        </pc:picChg>
        <pc:picChg chg="mod">
          <ac:chgData name="Luiz C. Vendrame Junior" userId="aaaa39051170c106" providerId="LiveId" clId="{9F23A45B-8B63-4C6E-BF56-B7EBB5AC570F}" dt="2022-05-25T20:01:09.217" v="15" actId="164"/>
          <ac:picMkLst>
            <pc:docMk/>
            <pc:sldMk cId="3506647960" sldId="462"/>
            <ac:picMk id="45" creationId="{BE797C50-3B45-A8E7-9763-E252E133FC52}"/>
          </ac:picMkLst>
        </pc:picChg>
        <pc:picChg chg="mod">
          <ac:chgData name="Luiz C. Vendrame Junior" userId="aaaa39051170c106" providerId="LiveId" clId="{9F23A45B-8B63-4C6E-BF56-B7EBB5AC570F}" dt="2022-05-25T20:01:13.025" v="16" actId="164"/>
          <ac:picMkLst>
            <pc:docMk/>
            <pc:sldMk cId="3506647960" sldId="462"/>
            <ac:picMk id="46" creationId="{24E11649-5AC3-3373-CC00-5FC5D62BB521}"/>
          </ac:picMkLst>
        </pc:picChg>
        <pc:picChg chg="mod">
          <ac:chgData name="Luiz C. Vendrame Junior" userId="aaaa39051170c106" providerId="LiveId" clId="{9F23A45B-8B63-4C6E-BF56-B7EBB5AC570F}" dt="2022-05-25T20:01:17.912" v="17" actId="164"/>
          <ac:picMkLst>
            <pc:docMk/>
            <pc:sldMk cId="3506647960" sldId="462"/>
            <ac:picMk id="47" creationId="{5FB9919A-01C3-166A-8573-4A834ADDCACF}"/>
          </ac:picMkLst>
        </pc:picChg>
      </pc:sldChg>
      <pc:sldChg chg="modTransition">
        <pc:chgData name="Luiz C. Vendrame Junior" userId="aaaa39051170c106" providerId="LiveId" clId="{9F23A45B-8B63-4C6E-BF56-B7EBB5AC570F}" dt="2022-05-25T22:59:20.290" v="2236"/>
        <pc:sldMkLst>
          <pc:docMk/>
          <pc:sldMk cId="926779169" sldId="463"/>
        </pc:sldMkLst>
      </pc:sldChg>
      <pc:sldChg chg="addSp modSp mod">
        <pc:chgData name="Luiz C. Vendrame Junior" userId="aaaa39051170c106" providerId="LiveId" clId="{9F23A45B-8B63-4C6E-BF56-B7EBB5AC570F}" dt="2022-05-25T21:59:12.904" v="759" actId="1076"/>
        <pc:sldMkLst>
          <pc:docMk/>
          <pc:sldMk cId="3214689251" sldId="464"/>
        </pc:sldMkLst>
        <pc:spChg chg="add mod">
          <ac:chgData name="Luiz C. Vendrame Junior" userId="aaaa39051170c106" providerId="LiveId" clId="{9F23A45B-8B63-4C6E-BF56-B7EBB5AC570F}" dt="2022-05-25T21:59:12.904" v="759" actId="1076"/>
          <ac:spMkLst>
            <pc:docMk/>
            <pc:sldMk cId="3214689251" sldId="464"/>
            <ac:spMk id="8" creationId="{F66F893A-0154-005C-DDE9-1315FEE42C3A}"/>
          </ac:spMkLst>
        </pc:spChg>
        <pc:spChg chg="add mod">
          <ac:chgData name="Luiz C. Vendrame Junior" userId="aaaa39051170c106" providerId="LiveId" clId="{9F23A45B-8B63-4C6E-BF56-B7EBB5AC570F}" dt="2022-05-25T21:58:48.002" v="753" actId="313"/>
          <ac:spMkLst>
            <pc:docMk/>
            <pc:sldMk cId="3214689251" sldId="464"/>
            <ac:spMk id="9" creationId="{1D84C6E8-EECC-9264-9772-EF8C61CFAEC8}"/>
          </ac:spMkLst>
        </pc:spChg>
        <pc:spChg chg="add mod">
          <ac:chgData name="Luiz C. Vendrame Junior" userId="aaaa39051170c106" providerId="LiveId" clId="{9F23A45B-8B63-4C6E-BF56-B7EBB5AC570F}" dt="2022-05-25T21:59:04.982" v="758" actId="1076"/>
          <ac:spMkLst>
            <pc:docMk/>
            <pc:sldMk cId="3214689251" sldId="464"/>
            <ac:spMk id="12" creationId="{307FBA4A-5DB3-295E-A899-0117A2C148DB}"/>
          </ac:spMkLst>
        </pc:spChg>
        <pc:cxnChg chg="add mod">
          <ac:chgData name="Luiz C. Vendrame Junior" userId="aaaa39051170c106" providerId="LiveId" clId="{9F23A45B-8B63-4C6E-BF56-B7EBB5AC570F}" dt="2022-05-25T21:59:12.904" v="759" actId="1076"/>
          <ac:cxnSpMkLst>
            <pc:docMk/>
            <pc:sldMk cId="3214689251" sldId="464"/>
            <ac:cxnSpMk id="10" creationId="{392E8F70-7C03-624A-D06D-BB25370D3509}"/>
          </ac:cxnSpMkLst>
        </pc:cxnChg>
        <pc:cxnChg chg="add mod">
          <ac:chgData name="Luiz C. Vendrame Junior" userId="aaaa39051170c106" providerId="LiveId" clId="{9F23A45B-8B63-4C6E-BF56-B7EBB5AC570F}" dt="2022-05-25T21:57:44.587" v="729" actId="1076"/>
          <ac:cxnSpMkLst>
            <pc:docMk/>
            <pc:sldMk cId="3214689251" sldId="464"/>
            <ac:cxnSpMk id="11" creationId="{4B067040-964A-59CD-4E7C-ADE4F2B9A55B}"/>
          </ac:cxnSpMkLst>
        </pc:cxnChg>
        <pc:cxnChg chg="add mod">
          <ac:chgData name="Luiz C. Vendrame Junior" userId="aaaa39051170c106" providerId="LiveId" clId="{9F23A45B-8B63-4C6E-BF56-B7EBB5AC570F}" dt="2022-05-25T21:58:59.262" v="756" actId="1076"/>
          <ac:cxnSpMkLst>
            <pc:docMk/>
            <pc:sldMk cId="3214689251" sldId="464"/>
            <ac:cxnSpMk id="13" creationId="{1F071662-3B99-6061-367A-EC01A5CF4384}"/>
          </ac:cxnSpMkLst>
        </pc:cxnChg>
      </pc:sldChg>
      <pc:sldChg chg="modTransition">
        <pc:chgData name="Luiz C. Vendrame Junior" userId="aaaa39051170c106" providerId="LiveId" clId="{9F23A45B-8B63-4C6E-BF56-B7EBB5AC570F}" dt="2022-05-25T22:59:29.550" v="2237"/>
        <pc:sldMkLst>
          <pc:docMk/>
          <pc:sldMk cId="1274520484" sldId="465"/>
        </pc:sldMkLst>
      </pc:sldChg>
      <pc:sldChg chg="addSp delSp modSp mod">
        <pc:chgData name="Luiz C. Vendrame Junior" userId="aaaa39051170c106" providerId="LiveId" clId="{9F23A45B-8B63-4C6E-BF56-B7EBB5AC570F}" dt="2022-05-25T22:17:17.011" v="1356" actId="20577"/>
        <pc:sldMkLst>
          <pc:docMk/>
          <pc:sldMk cId="3768673907" sldId="466"/>
        </pc:sldMkLst>
        <pc:spChg chg="mod">
          <ac:chgData name="Luiz C. Vendrame Junior" userId="aaaa39051170c106" providerId="LiveId" clId="{9F23A45B-8B63-4C6E-BF56-B7EBB5AC570F}" dt="2022-05-25T22:17:17.011" v="1356" actId="20577"/>
          <ac:spMkLst>
            <pc:docMk/>
            <pc:sldMk cId="3768673907" sldId="466"/>
            <ac:spMk id="8" creationId="{9B089B5C-EDE3-07E1-E6BF-F41CB74A19D3}"/>
          </ac:spMkLst>
        </pc:spChg>
        <pc:spChg chg="add mod">
          <ac:chgData name="Luiz C. Vendrame Junior" userId="aaaa39051170c106" providerId="LiveId" clId="{9F23A45B-8B63-4C6E-BF56-B7EBB5AC570F}" dt="2022-05-25T22:16:20.220" v="1336" actId="552"/>
          <ac:spMkLst>
            <pc:docMk/>
            <pc:sldMk cId="3768673907" sldId="466"/>
            <ac:spMk id="11" creationId="{4C246B27-9457-FB62-9DB2-1F907D8839D1}"/>
          </ac:spMkLst>
        </pc:spChg>
        <pc:spChg chg="add mod">
          <ac:chgData name="Luiz C. Vendrame Junior" userId="aaaa39051170c106" providerId="LiveId" clId="{9F23A45B-8B63-4C6E-BF56-B7EBB5AC570F}" dt="2022-05-25T22:16:20.220" v="1336" actId="552"/>
          <ac:spMkLst>
            <pc:docMk/>
            <pc:sldMk cId="3768673907" sldId="466"/>
            <ac:spMk id="12" creationId="{E2DBFE1B-2211-27D2-4243-C9D2154D37E4}"/>
          </ac:spMkLst>
        </pc:spChg>
        <pc:spChg chg="add mod">
          <ac:chgData name="Luiz C. Vendrame Junior" userId="aaaa39051170c106" providerId="LiveId" clId="{9F23A45B-8B63-4C6E-BF56-B7EBB5AC570F}" dt="2022-05-25T22:16:20.220" v="1336" actId="552"/>
          <ac:spMkLst>
            <pc:docMk/>
            <pc:sldMk cId="3768673907" sldId="466"/>
            <ac:spMk id="13" creationId="{2EDB0B89-BCDD-D245-C5B4-E5A47A249CF7}"/>
          </ac:spMkLst>
        </pc:spChg>
        <pc:spChg chg="add del mod">
          <ac:chgData name="Luiz C. Vendrame Junior" userId="aaaa39051170c106" providerId="LiveId" clId="{9F23A45B-8B63-4C6E-BF56-B7EBB5AC570F}" dt="2022-05-25T22:10:52.511" v="1128" actId="478"/>
          <ac:spMkLst>
            <pc:docMk/>
            <pc:sldMk cId="3768673907" sldId="466"/>
            <ac:spMk id="14" creationId="{C8871EA1-306F-06A5-4F6F-674D45B6F225}"/>
          </ac:spMkLst>
        </pc:spChg>
        <pc:spChg chg="add mod">
          <ac:chgData name="Luiz C. Vendrame Junior" userId="aaaa39051170c106" providerId="LiveId" clId="{9F23A45B-8B63-4C6E-BF56-B7EBB5AC570F}" dt="2022-05-25T22:16:20.220" v="1336" actId="552"/>
          <ac:spMkLst>
            <pc:docMk/>
            <pc:sldMk cId="3768673907" sldId="466"/>
            <ac:spMk id="15" creationId="{26536CC7-82CD-B91A-E22D-866A004ACAC6}"/>
          </ac:spMkLst>
        </pc:spChg>
        <pc:spChg chg="add mod">
          <ac:chgData name="Luiz C. Vendrame Junior" userId="aaaa39051170c106" providerId="LiveId" clId="{9F23A45B-8B63-4C6E-BF56-B7EBB5AC570F}" dt="2022-05-25T22:16:29.516" v="1337" actId="947"/>
          <ac:spMkLst>
            <pc:docMk/>
            <pc:sldMk cId="3768673907" sldId="466"/>
            <ac:spMk id="17" creationId="{166F2300-CDE8-9880-34EA-194B0FADCEE0}"/>
          </ac:spMkLst>
        </pc:spChg>
        <pc:picChg chg="add mod">
          <ac:chgData name="Luiz C. Vendrame Junior" userId="aaaa39051170c106" providerId="LiveId" clId="{9F23A45B-8B63-4C6E-BF56-B7EBB5AC570F}" dt="2022-05-25T22:16:43.769" v="1342" actId="1076"/>
          <ac:picMkLst>
            <pc:docMk/>
            <pc:sldMk cId="3768673907" sldId="466"/>
            <ac:picMk id="4" creationId="{2BEEDBE7-479B-4E1B-A0A6-C1241053DFC5}"/>
          </ac:picMkLst>
        </pc:picChg>
        <pc:picChg chg="add mod">
          <ac:chgData name="Luiz C. Vendrame Junior" userId="aaaa39051170c106" providerId="LiveId" clId="{9F23A45B-8B63-4C6E-BF56-B7EBB5AC570F}" dt="2022-05-25T22:16:55.397" v="1343"/>
          <ac:picMkLst>
            <pc:docMk/>
            <pc:sldMk cId="3768673907" sldId="466"/>
            <ac:picMk id="10" creationId="{C73476AB-D7D5-033C-82B7-D90F0ED3FE3E}"/>
          </ac:picMkLst>
        </pc:picChg>
      </pc:sldChg>
      <pc:sldChg chg="modTransition">
        <pc:chgData name="Luiz C. Vendrame Junior" userId="aaaa39051170c106" providerId="LiveId" clId="{9F23A45B-8B63-4C6E-BF56-B7EBB5AC570F}" dt="2022-05-25T22:59:49.439" v="2240"/>
        <pc:sldMkLst>
          <pc:docMk/>
          <pc:sldMk cId="1283645406" sldId="467"/>
        </pc:sldMkLst>
      </pc:sldChg>
      <pc:sldChg chg="addSp delSp modSp mod">
        <pc:chgData name="Luiz C. Vendrame Junior" userId="aaaa39051170c106" providerId="LiveId" clId="{9F23A45B-8B63-4C6E-BF56-B7EBB5AC570F}" dt="2022-05-25T22:54:15.209" v="2198" actId="20577"/>
        <pc:sldMkLst>
          <pc:docMk/>
          <pc:sldMk cId="476512874" sldId="468"/>
        </pc:sldMkLst>
        <pc:spChg chg="add mod">
          <ac:chgData name="Luiz C. Vendrame Junior" userId="aaaa39051170c106" providerId="LiveId" clId="{9F23A45B-8B63-4C6E-BF56-B7EBB5AC570F}" dt="2022-05-25T22:54:15.209" v="2198" actId="20577"/>
          <ac:spMkLst>
            <pc:docMk/>
            <pc:sldMk cId="476512874" sldId="468"/>
            <ac:spMk id="9" creationId="{D92C460B-F1FA-B191-7E3B-7C396E1BB966}"/>
          </ac:spMkLst>
        </pc:spChg>
        <pc:spChg chg="add mod">
          <ac:chgData name="Luiz C. Vendrame Junior" userId="aaaa39051170c106" providerId="LiveId" clId="{9F23A45B-8B63-4C6E-BF56-B7EBB5AC570F}" dt="2022-05-25T22:34:25.780" v="1992" actId="20577"/>
          <ac:spMkLst>
            <pc:docMk/>
            <pc:sldMk cId="476512874" sldId="468"/>
            <ac:spMk id="10" creationId="{286F10B4-D0A7-C91F-FED7-675DA306AE5A}"/>
          </ac:spMkLst>
        </pc:spChg>
        <pc:spChg chg="add del mod">
          <ac:chgData name="Luiz C. Vendrame Junior" userId="aaaa39051170c106" providerId="LiveId" clId="{9F23A45B-8B63-4C6E-BF56-B7EBB5AC570F}" dt="2022-05-25T22:38:00.290" v="2021" actId="478"/>
          <ac:spMkLst>
            <pc:docMk/>
            <pc:sldMk cId="476512874" sldId="468"/>
            <ac:spMk id="11" creationId="{D97A5E09-5A0F-41B8-6DD7-A0C0B77A4409}"/>
          </ac:spMkLst>
        </pc:spChg>
        <pc:spChg chg="add mod">
          <ac:chgData name="Luiz C. Vendrame Junior" userId="aaaa39051170c106" providerId="LiveId" clId="{9F23A45B-8B63-4C6E-BF56-B7EBB5AC570F}" dt="2022-05-25T22:39:02.885" v="2031" actId="1076"/>
          <ac:spMkLst>
            <pc:docMk/>
            <pc:sldMk cId="476512874" sldId="468"/>
            <ac:spMk id="12" creationId="{2A9ACD8E-634A-204D-3057-E34A88DAAEAB}"/>
          </ac:spMkLst>
        </pc:spChg>
      </pc:sldChg>
      <pc:sldChg chg="modTransition">
        <pc:chgData name="Luiz C. Vendrame Junior" userId="aaaa39051170c106" providerId="LiveId" clId="{9F23A45B-8B63-4C6E-BF56-B7EBB5AC570F}" dt="2022-05-25T23:00:12.120" v="2245"/>
        <pc:sldMkLst>
          <pc:docMk/>
          <pc:sldMk cId="1946895393" sldId="469"/>
        </pc:sldMkLst>
      </pc:sldChg>
      <pc:sldChg chg="modTransition">
        <pc:chgData name="Luiz C. Vendrame Junior" userId="aaaa39051170c106" providerId="LiveId" clId="{9F23A45B-8B63-4C6E-BF56-B7EBB5AC570F}" dt="2022-05-25T23:00:04.670" v="2242"/>
        <pc:sldMkLst>
          <pc:docMk/>
          <pc:sldMk cId="711645143" sldId="470"/>
        </pc:sldMkLst>
      </pc:sldChg>
      <pc:sldChg chg="addSp delSp modSp mod">
        <pc:chgData name="Luiz C. Vendrame Junior" userId="aaaa39051170c106" providerId="LiveId" clId="{9F23A45B-8B63-4C6E-BF56-B7EBB5AC570F}" dt="2022-05-25T20:17:26.322" v="431" actId="1076"/>
        <pc:sldMkLst>
          <pc:docMk/>
          <pc:sldMk cId="2046199233" sldId="472"/>
        </pc:sldMkLst>
        <pc:spChg chg="mod">
          <ac:chgData name="Luiz C. Vendrame Junior" userId="aaaa39051170c106" providerId="LiveId" clId="{9F23A45B-8B63-4C6E-BF56-B7EBB5AC570F}" dt="2022-05-25T20:08:08.002" v="133" actId="20577"/>
          <ac:spMkLst>
            <pc:docMk/>
            <pc:sldMk cId="2046199233" sldId="472"/>
            <ac:spMk id="8" creationId="{DCE2F051-1F0C-629E-53B3-2EA43AACC2E2}"/>
          </ac:spMkLst>
        </pc:spChg>
        <pc:spChg chg="add mod">
          <ac:chgData name="Luiz C. Vendrame Junior" userId="aaaa39051170c106" providerId="LiveId" clId="{9F23A45B-8B63-4C6E-BF56-B7EBB5AC570F}" dt="2022-05-25T20:14:39.808" v="279" actId="1076"/>
          <ac:spMkLst>
            <pc:docMk/>
            <pc:sldMk cId="2046199233" sldId="472"/>
            <ac:spMk id="9" creationId="{849F753E-E170-A3A4-08B2-DBF7F5E7A8BE}"/>
          </ac:spMkLst>
        </pc:spChg>
        <pc:spChg chg="add mod">
          <ac:chgData name="Luiz C. Vendrame Junior" userId="aaaa39051170c106" providerId="LiveId" clId="{9F23A45B-8B63-4C6E-BF56-B7EBB5AC570F}" dt="2022-05-25T20:14:39.808" v="279" actId="1076"/>
          <ac:spMkLst>
            <pc:docMk/>
            <pc:sldMk cId="2046199233" sldId="472"/>
            <ac:spMk id="11" creationId="{1BC6CF7F-B20A-3C2D-C320-1A55403B86EA}"/>
          </ac:spMkLst>
        </pc:spChg>
        <pc:spChg chg="add mod">
          <ac:chgData name="Luiz C. Vendrame Junior" userId="aaaa39051170c106" providerId="LiveId" clId="{9F23A45B-8B63-4C6E-BF56-B7EBB5AC570F}" dt="2022-05-25T20:14:49.060" v="283" actId="1076"/>
          <ac:spMkLst>
            <pc:docMk/>
            <pc:sldMk cId="2046199233" sldId="472"/>
            <ac:spMk id="14" creationId="{7E311E96-4A93-1BF7-D8C6-651CAF362C1F}"/>
          </ac:spMkLst>
        </pc:spChg>
        <pc:spChg chg="add mod">
          <ac:chgData name="Luiz C. Vendrame Junior" userId="aaaa39051170c106" providerId="LiveId" clId="{9F23A45B-8B63-4C6E-BF56-B7EBB5AC570F}" dt="2022-05-25T20:15:40.014" v="381" actId="20577"/>
          <ac:spMkLst>
            <pc:docMk/>
            <pc:sldMk cId="2046199233" sldId="472"/>
            <ac:spMk id="17" creationId="{74A8FC90-57FF-390A-5FC9-9DEBCC90EE49}"/>
          </ac:spMkLst>
        </pc:spChg>
        <pc:spChg chg="add mod">
          <ac:chgData name="Luiz C. Vendrame Junior" userId="aaaa39051170c106" providerId="LiveId" clId="{9F23A45B-8B63-4C6E-BF56-B7EBB5AC570F}" dt="2022-05-25T20:17:26.322" v="431" actId="1076"/>
          <ac:spMkLst>
            <pc:docMk/>
            <pc:sldMk cId="2046199233" sldId="472"/>
            <ac:spMk id="20" creationId="{FCDD7228-7672-FE0E-9133-5188226B4F29}"/>
          </ac:spMkLst>
        </pc:spChg>
        <pc:spChg chg="del">
          <ac:chgData name="Luiz C. Vendrame Junior" userId="aaaa39051170c106" providerId="LiveId" clId="{9F23A45B-8B63-4C6E-BF56-B7EBB5AC570F}" dt="2022-05-25T20:00:33.558" v="9" actId="21"/>
          <ac:spMkLst>
            <pc:docMk/>
            <pc:sldMk cId="2046199233" sldId="472"/>
            <ac:spMk id="38" creationId="{5148C8FD-4B1B-D8CF-E973-C4EF86A4ACA1}"/>
          </ac:spMkLst>
        </pc:spChg>
        <pc:picChg chg="add mod">
          <ac:chgData name="Luiz C. Vendrame Junior" userId="aaaa39051170c106" providerId="LiveId" clId="{9F23A45B-8B63-4C6E-BF56-B7EBB5AC570F}" dt="2022-05-25T20:14:45.808" v="282" actId="1076"/>
          <ac:picMkLst>
            <pc:docMk/>
            <pc:sldMk cId="2046199233" sldId="472"/>
            <ac:picMk id="7" creationId="{545283CE-E620-A64C-3573-C8655BA17199}"/>
          </ac:picMkLst>
        </pc:picChg>
        <pc:picChg chg="add mod">
          <ac:chgData name="Luiz C. Vendrame Junior" userId="aaaa39051170c106" providerId="LiveId" clId="{9F23A45B-8B63-4C6E-BF56-B7EBB5AC570F}" dt="2022-05-25T20:14:39.808" v="279" actId="1076"/>
          <ac:picMkLst>
            <pc:docMk/>
            <pc:sldMk cId="2046199233" sldId="472"/>
            <ac:picMk id="10" creationId="{383C82C7-9C27-2609-2357-B400E6F75A9D}"/>
          </ac:picMkLst>
        </pc:picChg>
        <pc:picChg chg="add mod">
          <ac:chgData name="Luiz C. Vendrame Junior" userId="aaaa39051170c106" providerId="LiveId" clId="{9F23A45B-8B63-4C6E-BF56-B7EBB5AC570F}" dt="2022-05-25T20:14:51.555" v="284" actId="1076"/>
          <ac:picMkLst>
            <pc:docMk/>
            <pc:sldMk cId="2046199233" sldId="472"/>
            <ac:picMk id="13" creationId="{DEAE0A4E-0D59-25DA-5374-CA0BFD298B8A}"/>
          </ac:picMkLst>
        </pc:picChg>
        <pc:picChg chg="add mod">
          <ac:chgData name="Luiz C. Vendrame Junior" userId="aaaa39051170c106" providerId="LiveId" clId="{9F23A45B-8B63-4C6E-BF56-B7EBB5AC570F}" dt="2022-05-25T20:17:09.280" v="390" actId="1076"/>
          <ac:picMkLst>
            <pc:docMk/>
            <pc:sldMk cId="2046199233" sldId="472"/>
            <ac:picMk id="16" creationId="{CA7EF602-D96F-7DBA-40A1-6F90F11FF24E}"/>
          </ac:picMkLst>
        </pc:picChg>
        <pc:picChg chg="del mod">
          <ac:chgData name="Luiz C. Vendrame Junior" userId="aaaa39051170c106" providerId="LiveId" clId="{9F23A45B-8B63-4C6E-BF56-B7EBB5AC570F}" dt="2022-05-25T20:17:01.244" v="384" actId="478"/>
          <ac:picMkLst>
            <pc:docMk/>
            <pc:sldMk cId="2046199233" sldId="472"/>
            <ac:picMk id="22" creationId="{B46BE152-5972-6157-A4D8-0242ED674785}"/>
          </ac:picMkLst>
        </pc:picChg>
      </pc:sldChg>
      <pc:sldChg chg="addSp delSp modSp add mod">
        <pc:chgData name="Luiz C. Vendrame Junior" userId="aaaa39051170c106" providerId="LiveId" clId="{9F23A45B-8B63-4C6E-BF56-B7EBB5AC570F}" dt="2022-05-25T22:03:28.959" v="870" actId="20577"/>
        <pc:sldMkLst>
          <pc:docMk/>
          <pc:sldMk cId="1262583748" sldId="473"/>
        </pc:sldMkLst>
        <pc:spChg chg="del mod">
          <ac:chgData name="Luiz C. Vendrame Junior" userId="aaaa39051170c106" providerId="LiveId" clId="{9F23A45B-8B63-4C6E-BF56-B7EBB5AC570F}" dt="2022-05-25T21:58:00.162" v="731" actId="21"/>
          <ac:spMkLst>
            <pc:docMk/>
            <pc:sldMk cId="1262583748" sldId="473"/>
            <ac:spMk id="8" creationId="{F66F893A-0154-005C-DDE9-1315FEE42C3A}"/>
          </ac:spMkLst>
        </pc:spChg>
        <pc:spChg chg="mod">
          <ac:chgData name="Luiz C. Vendrame Junior" userId="aaaa39051170c106" providerId="LiveId" clId="{9F23A45B-8B63-4C6E-BF56-B7EBB5AC570F}" dt="2022-05-25T21:59:25.917" v="762" actId="1076"/>
          <ac:spMkLst>
            <pc:docMk/>
            <pc:sldMk cId="1262583748" sldId="473"/>
            <ac:spMk id="9" creationId="{1D84C6E8-EECC-9264-9772-EF8C61CFAEC8}"/>
          </ac:spMkLst>
        </pc:spChg>
        <pc:spChg chg="add mod">
          <ac:chgData name="Luiz C. Vendrame Junior" userId="aaaa39051170c106" providerId="LiveId" clId="{9F23A45B-8B63-4C6E-BF56-B7EBB5AC570F}" dt="2022-05-25T21:59:28.578" v="763" actId="1076"/>
          <ac:spMkLst>
            <pc:docMk/>
            <pc:sldMk cId="1262583748" sldId="473"/>
            <ac:spMk id="12" creationId="{798128E1-F989-99B4-7818-4FDBF504C4D1}"/>
          </ac:spMkLst>
        </pc:spChg>
        <pc:spChg chg="add del mod">
          <ac:chgData name="Luiz C. Vendrame Junior" userId="aaaa39051170c106" providerId="LiveId" clId="{9F23A45B-8B63-4C6E-BF56-B7EBB5AC570F}" dt="2022-05-25T21:52:45.306" v="520"/>
          <ac:spMkLst>
            <pc:docMk/>
            <pc:sldMk cId="1262583748" sldId="473"/>
            <ac:spMk id="13" creationId="{A409EA44-00AF-0D99-BEDD-1236A8C9878F}"/>
          </ac:spMkLst>
        </pc:spChg>
        <pc:spChg chg="add mod">
          <ac:chgData name="Luiz C. Vendrame Junior" userId="aaaa39051170c106" providerId="LiveId" clId="{9F23A45B-8B63-4C6E-BF56-B7EBB5AC570F}" dt="2022-05-25T21:59:30.715" v="764" actId="1076"/>
          <ac:spMkLst>
            <pc:docMk/>
            <pc:sldMk cId="1262583748" sldId="473"/>
            <ac:spMk id="14" creationId="{2A5819F4-BD2E-8952-1019-BBC0ED8C745A}"/>
          </ac:spMkLst>
        </pc:spChg>
        <pc:spChg chg="add mod">
          <ac:chgData name="Luiz C. Vendrame Junior" userId="aaaa39051170c106" providerId="LiveId" clId="{9F23A45B-8B63-4C6E-BF56-B7EBB5AC570F}" dt="2022-05-25T22:01:49.332" v="790" actId="20577"/>
          <ac:spMkLst>
            <pc:docMk/>
            <pc:sldMk cId="1262583748" sldId="473"/>
            <ac:spMk id="15" creationId="{8AF44938-57F8-A61E-F91E-B3EA4F7F3DBC}"/>
          </ac:spMkLst>
        </pc:spChg>
        <pc:spChg chg="add mod">
          <ac:chgData name="Luiz C. Vendrame Junior" userId="aaaa39051170c106" providerId="LiveId" clId="{9F23A45B-8B63-4C6E-BF56-B7EBB5AC570F}" dt="2022-05-25T22:02:42.522" v="856" actId="20577"/>
          <ac:spMkLst>
            <pc:docMk/>
            <pc:sldMk cId="1262583748" sldId="473"/>
            <ac:spMk id="16" creationId="{BBA49E14-A96A-A27F-5903-0843AC086F3E}"/>
          </ac:spMkLst>
        </pc:spChg>
        <pc:spChg chg="add mod">
          <ac:chgData name="Luiz C. Vendrame Junior" userId="aaaa39051170c106" providerId="LiveId" clId="{9F23A45B-8B63-4C6E-BF56-B7EBB5AC570F}" dt="2022-05-25T22:03:28.959" v="870" actId="20577"/>
          <ac:spMkLst>
            <pc:docMk/>
            <pc:sldMk cId="1262583748" sldId="473"/>
            <ac:spMk id="17" creationId="{B543C27D-870A-AC08-F9EB-E712EBDCA446}"/>
          </ac:spMkLst>
        </pc:spChg>
        <pc:cxnChg chg="del mod">
          <ac:chgData name="Luiz C. Vendrame Junior" userId="aaaa39051170c106" providerId="LiveId" clId="{9F23A45B-8B63-4C6E-BF56-B7EBB5AC570F}" dt="2022-05-25T21:58:00.162" v="731" actId="21"/>
          <ac:cxnSpMkLst>
            <pc:docMk/>
            <pc:sldMk cId="1262583748" sldId="473"/>
            <ac:cxnSpMk id="10" creationId="{392E8F70-7C03-624A-D06D-BB25370D3509}"/>
          </ac:cxnSpMkLst>
        </pc:cxnChg>
        <pc:cxnChg chg="mod">
          <ac:chgData name="Luiz C. Vendrame Junior" userId="aaaa39051170c106" providerId="LiveId" clId="{9F23A45B-8B63-4C6E-BF56-B7EBB5AC570F}" dt="2022-05-25T21:59:36.658" v="766" actId="14100"/>
          <ac:cxnSpMkLst>
            <pc:docMk/>
            <pc:sldMk cId="1262583748" sldId="473"/>
            <ac:cxnSpMk id="11" creationId="{4B067040-964A-59CD-4E7C-ADE4F2B9A55B}"/>
          </ac:cxnSpMkLst>
        </pc:cxnChg>
      </pc:sldChg>
      <pc:sldChg chg="addSp delSp modSp add mod">
        <pc:chgData name="Luiz C. Vendrame Junior" userId="aaaa39051170c106" providerId="LiveId" clId="{9F23A45B-8B63-4C6E-BF56-B7EBB5AC570F}" dt="2022-05-27T01:50:55.300" v="2298" actId="1076"/>
        <pc:sldMkLst>
          <pc:docMk/>
          <pc:sldMk cId="2801030424" sldId="474"/>
        </pc:sldMkLst>
        <pc:spChg chg="add mod">
          <ac:chgData name="Luiz C. Vendrame Junior" userId="aaaa39051170c106" providerId="LiveId" clId="{9F23A45B-8B63-4C6E-BF56-B7EBB5AC570F}" dt="2022-05-27T01:50:55.300" v="2298" actId="1076"/>
          <ac:spMkLst>
            <pc:docMk/>
            <pc:sldMk cId="2801030424" sldId="474"/>
            <ac:spMk id="2" creationId="{7F87AA21-0FA9-3E3B-D777-7A753831BC0B}"/>
          </ac:spMkLst>
        </pc:spChg>
        <pc:spChg chg="mod">
          <ac:chgData name="Luiz C. Vendrame Junior" userId="aaaa39051170c106" providerId="LiveId" clId="{9F23A45B-8B63-4C6E-BF56-B7EBB5AC570F}" dt="2022-05-25T22:07:04.412" v="907" actId="20577"/>
          <ac:spMkLst>
            <pc:docMk/>
            <pc:sldMk cId="2801030424" sldId="474"/>
            <ac:spMk id="8" creationId="{9B089B5C-EDE3-07E1-E6BF-F41CB74A19D3}"/>
          </ac:spMkLst>
        </pc:spChg>
        <pc:spChg chg="mod">
          <ac:chgData name="Luiz C. Vendrame Junior" userId="aaaa39051170c106" providerId="LiveId" clId="{9F23A45B-8B63-4C6E-BF56-B7EBB5AC570F}" dt="2022-05-25T22:07:21.295" v="911" actId="1076"/>
          <ac:spMkLst>
            <pc:docMk/>
            <pc:sldMk cId="2801030424" sldId="474"/>
            <ac:spMk id="10" creationId="{378B2285-30D8-FD0C-0F73-21C4A0A9646C}"/>
          </ac:spMkLst>
        </pc:spChg>
        <pc:spChg chg="mod">
          <ac:chgData name="Luiz C. Vendrame Junior" userId="aaaa39051170c106" providerId="LiveId" clId="{9F23A45B-8B63-4C6E-BF56-B7EBB5AC570F}" dt="2022-05-25T22:07:21.295" v="911" actId="1076"/>
          <ac:spMkLst>
            <pc:docMk/>
            <pc:sldMk cId="2801030424" sldId="474"/>
            <ac:spMk id="11" creationId="{962DC9E9-BF65-D3CA-5B5E-32C5AF594044}"/>
          </ac:spMkLst>
        </pc:spChg>
        <pc:spChg chg="mod">
          <ac:chgData name="Luiz C. Vendrame Junior" userId="aaaa39051170c106" providerId="LiveId" clId="{9F23A45B-8B63-4C6E-BF56-B7EBB5AC570F}" dt="2022-05-25T22:07:21.295" v="911" actId="1076"/>
          <ac:spMkLst>
            <pc:docMk/>
            <pc:sldMk cId="2801030424" sldId="474"/>
            <ac:spMk id="13" creationId="{785631FD-616D-6B5C-EBBD-9C7EAC53A1C1}"/>
          </ac:spMkLst>
        </pc:spChg>
        <pc:spChg chg="mod">
          <ac:chgData name="Luiz C. Vendrame Junior" userId="aaaa39051170c106" providerId="LiveId" clId="{9F23A45B-8B63-4C6E-BF56-B7EBB5AC570F}" dt="2022-05-25T22:07:21.295" v="911" actId="1076"/>
          <ac:spMkLst>
            <pc:docMk/>
            <pc:sldMk cId="2801030424" sldId="474"/>
            <ac:spMk id="14" creationId="{06BB2342-5CCD-35D0-6352-7F9447F749A7}"/>
          </ac:spMkLst>
        </pc:spChg>
        <pc:spChg chg="add del mod">
          <ac:chgData name="Luiz C. Vendrame Junior" userId="aaaa39051170c106" providerId="LiveId" clId="{9F23A45B-8B63-4C6E-BF56-B7EBB5AC570F}" dt="2022-05-27T01:49:21.569" v="2297" actId="478"/>
          <ac:spMkLst>
            <pc:docMk/>
            <pc:sldMk cId="2801030424" sldId="474"/>
            <ac:spMk id="15" creationId="{CCAEB148-9D9A-A05E-94EB-543F9092676A}"/>
          </ac:spMkLst>
        </pc:spChg>
        <pc:spChg chg="mod">
          <ac:chgData name="Luiz C. Vendrame Junior" userId="aaaa39051170c106" providerId="LiveId" clId="{9F23A45B-8B63-4C6E-BF56-B7EBB5AC570F}" dt="2022-05-25T22:07:19.514" v="910" actId="1076"/>
          <ac:spMkLst>
            <pc:docMk/>
            <pc:sldMk cId="2801030424" sldId="474"/>
            <ac:spMk id="16" creationId="{ADDF5C73-0331-F5E9-0762-D5BE150F7D55}"/>
          </ac:spMkLst>
        </pc:spChg>
        <pc:spChg chg="mod">
          <ac:chgData name="Luiz C. Vendrame Junior" userId="aaaa39051170c106" providerId="LiveId" clId="{9F23A45B-8B63-4C6E-BF56-B7EBB5AC570F}" dt="2022-05-25T22:07:19.514" v="910" actId="1076"/>
          <ac:spMkLst>
            <pc:docMk/>
            <pc:sldMk cId="2801030424" sldId="474"/>
            <ac:spMk id="17" creationId="{0055A7ED-BEE7-CAA3-40E8-46CEF2B6EC8D}"/>
          </ac:spMkLst>
        </pc:spChg>
        <pc:spChg chg="mod">
          <ac:chgData name="Luiz C. Vendrame Junior" userId="aaaa39051170c106" providerId="LiveId" clId="{9F23A45B-8B63-4C6E-BF56-B7EBB5AC570F}" dt="2022-05-25T22:07:19.514" v="910" actId="1076"/>
          <ac:spMkLst>
            <pc:docMk/>
            <pc:sldMk cId="2801030424" sldId="474"/>
            <ac:spMk id="19" creationId="{ED6F5CBB-E254-CB48-A847-979E4C86DD3A}"/>
          </ac:spMkLst>
        </pc:spChg>
        <pc:spChg chg="mod">
          <ac:chgData name="Luiz C. Vendrame Junior" userId="aaaa39051170c106" providerId="LiveId" clId="{9F23A45B-8B63-4C6E-BF56-B7EBB5AC570F}" dt="2022-05-25T22:07:19.514" v="910" actId="1076"/>
          <ac:spMkLst>
            <pc:docMk/>
            <pc:sldMk cId="2801030424" sldId="474"/>
            <ac:spMk id="20" creationId="{48E2B670-7483-0992-0F97-3C25EC80CCE5}"/>
          </ac:spMkLst>
        </pc:spChg>
        <pc:spChg chg="mod">
          <ac:chgData name="Luiz C. Vendrame Junior" userId="aaaa39051170c106" providerId="LiveId" clId="{9F23A45B-8B63-4C6E-BF56-B7EBB5AC570F}" dt="2022-05-25T22:07:24.379" v="912" actId="1076"/>
          <ac:spMkLst>
            <pc:docMk/>
            <pc:sldMk cId="2801030424" sldId="474"/>
            <ac:spMk id="22" creationId="{AFBB93AD-2C67-A9DE-5D99-8C838952917A}"/>
          </ac:spMkLst>
        </pc:spChg>
        <pc:spChg chg="mod">
          <ac:chgData name="Luiz C. Vendrame Junior" userId="aaaa39051170c106" providerId="LiveId" clId="{9F23A45B-8B63-4C6E-BF56-B7EBB5AC570F}" dt="2022-05-25T22:07:24.379" v="912" actId="1076"/>
          <ac:spMkLst>
            <pc:docMk/>
            <pc:sldMk cId="2801030424" sldId="474"/>
            <ac:spMk id="23" creationId="{2338C6CD-3EA2-8373-B086-1E42A1D36E98}"/>
          </ac:spMkLst>
        </pc:spChg>
        <pc:spChg chg="mod">
          <ac:chgData name="Luiz C. Vendrame Junior" userId="aaaa39051170c106" providerId="LiveId" clId="{9F23A45B-8B63-4C6E-BF56-B7EBB5AC570F}" dt="2022-05-25T22:07:24.379" v="912" actId="1076"/>
          <ac:spMkLst>
            <pc:docMk/>
            <pc:sldMk cId="2801030424" sldId="474"/>
            <ac:spMk id="24" creationId="{FC6C1095-4519-D25A-197B-B6CCDCAB1EC4}"/>
          </ac:spMkLst>
        </pc:spChg>
        <pc:spChg chg="mod">
          <ac:chgData name="Luiz C. Vendrame Junior" userId="aaaa39051170c106" providerId="LiveId" clId="{9F23A45B-8B63-4C6E-BF56-B7EBB5AC570F}" dt="2022-05-25T22:07:24.379" v="912" actId="1076"/>
          <ac:spMkLst>
            <pc:docMk/>
            <pc:sldMk cId="2801030424" sldId="474"/>
            <ac:spMk id="25" creationId="{ECA71C60-3CCC-3267-A494-02164D2B38DD}"/>
          </ac:spMkLst>
        </pc:spChg>
        <pc:spChg chg="add mod">
          <ac:chgData name="Luiz C. Vendrame Junior" userId="aaaa39051170c106" providerId="LiveId" clId="{9F23A45B-8B63-4C6E-BF56-B7EBB5AC570F}" dt="2022-05-25T22:43:38.689" v="2057" actId="1076"/>
          <ac:spMkLst>
            <pc:docMk/>
            <pc:sldMk cId="2801030424" sldId="474"/>
            <ac:spMk id="29" creationId="{66E9CEBD-1A9B-12FD-A8B9-5F3E436C6DCA}"/>
          </ac:spMkLst>
        </pc:spChg>
        <pc:spChg chg="add mod">
          <ac:chgData name="Luiz C. Vendrame Junior" userId="aaaa39051170c106" providerId="LiveId" clId="{9F23A45B-8B63-4C6E-BF56-B7EBB5AC570F}" dt="2022-05-25T22:43:58.129" v="2060" actId="14100"/>
          <ac:spMkLst>
            <pc:docMk/>
            <pc:sldMk cId="2801030424" sldId="474"/>
            <ac:spMk id="30" creationId="{8E2CB283-FB3A-93F1-0394-F551CBD90666}"/>
          </ac:spMkLst>
        </pc:spChg>
        <pc:spChg chg="add mod">
          <ac:chgData name="Luiz C. Vendrame Junior" userId="aaaa39051170c106" providerId="LiveId" clId="{9F23A45B-8B63-4C6E-BF56-B7EBB5AC570F}" dt="2022-05-25T22:45:18.874" v="2063" actId="1076"/>
          <ac:spMkLst>
            <pc:docMk/>
            <pc:sldMk cId="2801030424" sldId="474"/>
            <ac:spMk id="31" creationId="{4C412142-315D-BDE6-5D82-2DCC65F7FDCE}"/>
          </ac:spMkLst>
        </pc:spChg>
        <pc:grpChg chg="add del mod">
          <ac:chgData name="Luiz C. Vendrame Junior" userId="aaaa39051170c106" providerId="LiveId" clId="{9F23A45B-8B63-4C6E-BF56-B7EBB5AC570F}" dt="2022-05-25T22:21:41.506" v="1698" actId="21"/>
          <ac:grpSpMkLst>
            <pc:docMk/>
            <pc:sldMk cId="2801030424" sldId="474"/>
            <ac:grpSpMk id="9" creationId="{A2DFB08D-FB6B-8A8C-4BE6-3574916D178F}"/>
          </ac:grpSpMkLst>
        </pc:grpChg>
        <pc:grpChg chg="add del mod">
          <ac:chgData name="Luiz C. Vendrame Junior" userId="aaaa39051170c106" providerId="LiveId" clId="{9F23A45B-8B63-4C6E-BF56-B7EBB5AC570F}" dt="2022-05-25T22:21:41.506" v="1698" actId="21"/>
          <ac:grpSpMkLst>
            <pc:docMk/>
            <pc:sldMk cId="2801030424" sldId="474"/>
            <ac:grpSpMk id="15" creationId="{1B6EAFAA-009A-6FA3-4B92-80EE698854CC}"/>
          </ac:grpSpMkLst>
        </pc:grpChg>
        <pc:grpChg chg="add del mod">
          <ac:chgData name="Luiz C. Vendrame Junior" userId="aaaa39051170c106" providerId="LiveId" clId="{9F23A45B-8B63-4C6E-BF56-B7EBB5AC570F}" dt="2022-05-25T22:21:41.506" v="1698" actId="21"/>
          <ac:grpSpMkLst>
            <pc:docMk/>
            <pc:sldMk cId="2801030424" sldId="474"/>
            <ac:grpSpMk id="21" creationId="{C91A0DEB-60BB-F4C0-35E9-29489D1ADC3D}"/>
          </ac:grpSpMkLst>
        </pc:grpChg>
        <pc:picChg chg="mod">
          <ac:chgData name="Luiz C. Vendrame Junior" userId="aaaa39051170c106" providerId="LiveId" clId="{9F23A45B-8B63-4C6E-BF56-B7EBB5AC570F}" dt="2022-05-25T22:07:21.295" v="911" actId="1076"/>
          <ac:picMkLst>
            <pc:docMk/>
            <pc:sldMk cId="2801030424" sldId="474"/>
            <ac:picMk id="12" creationId="{A97507C0-A988-AFD1-E5A7-5AF63338E397}"/>
          </ac:picMkLst>
        </pc:picChg>
        <pc:picChg chg="mod">
          <ac:chgData name="Luiz C. Vendrame Junior" userId="aaaa39051170c106" providerId="LiveId" clId="{9F23A45B-8B63-4C6E-BF56-B7EBB5AC570F}" dt="2022-05-25T22:07:19.514" v="910" actId="1076"/>
          <ac:picMkLst>
            <pc:docMk/>
            <pc:sldMk cId="2801030424" sldId="474"/>
            <ac:picMk id="18" creationId="{6AEA4D10-C36F-B265-2E0C-7F4896E3E2DD}"/>
          </ac:picMkLst>
        </pc:picChg>
        <pc:picChg chg="mod">
          <ac:chgData name="Luiz C. Vendrame Junior" userId="aaaa39051170c106" providerId="LiveId" clId="{9F23A45B-8B63-4C6E-BF56-B7EBB5AC570F}" dt="2022-05-25T22:07:24.379" v="912" actId="1076"/>
          <ac:picMkLst>
            <pc:docMk/>
            <pc:sldMk cId="2801030424" sldId="474"/>
            <ac:picMk id="26" creationId="{3895965D-50D7-A6B5-5652-F00DC0D70CD4}"/>
          </ac:picMkLst>
        </pc:picChg>
        <pc:picChg chg="add del mod">
          <ac:chgData name="Luiz C. Vendrame Junior" userId="aaaa39051170c106" providerId="LiveId" clId="{9F23A45B-8B63-4C6E-BF56-B7EBB5AC570F}" dt="2022-05-25T22:42:41.834" v="2042" actId="478"/>
          <ac:picMkLst>
            <pc:docMk/>
            <pc:sldMk cId="2801030424" sldId="474"/>
            <ac:picMk id="1026" creationId="{CDC426F6-161E-B20A-E6E1-96F8632054E2}"/>
          </ac:picMkLst>
        </pc:picChg>
        <pc:picChg chg="add mod">
          <ac:chgData name="Luiz C. Vendrame Junior" userId="aaaa39051170c106" providerId="LiveId" clId="{9F23A45B-8B63-4C6E-BF56-B7EBB5AC570F}" dt="2022-05-27T01:49:17.213" v="2296" actId="1076"/>
          <ac:picMkLst>
            <pc:docMk/>
            <pc:sldMk cId="2801030424" sldId="474"/>
            <ac:picMk id="1028" creationId="{75DA375F-EFC4-D2DB-61BD-22EDBA8F315B}"/>
          </ac:picMkLst>
        </pc:picChg>
        <pc:picChg chg="add mod">
          <ac:chgData name="Luiz C. Vendrame Junior" userId="aaaa39051170c106" providerId="LiveId" clId="{9F23A45B-8B63-4C6E-BF56-B7EBB5AC570F}" dt="2022-05-25T22:42:51.853" v="2047" actId="1076"/>
          <ac:picMkLst>
            <pc:docMk/>
            <pc:sldMk cId="2801030424" sldId="474"/>
            <ac:picMk id="1030" creationId="{40902A3C-5B2D-9043-DB76-5F799AE65B46}"/>
          </ac:picMkLst>
        </pc:picChg>
      </pc:sldChg>
      <pc:sldChg chg="addSp delSp modSp add mod">
        <pc:chgData name="Luiz C. Vendrame Junior" userId="aaaa39051170c106" providerId="LiveId" clId="{9F23A45B-8B63-4C6E-BF56-B7EBB5AC570F}" dt="2022-05-27T01:58:07.092" v="2300" actId="20577"/>
        <pc:sldMkLst>
          <pc:docMk/>
          <pc:sldMk cId="840357057" sldId="475"/>
        </pc:sldMkLst>
        <pc:spChg chg="del">
          <ac:chgData name="Luiz C. Vendrame Junior" userId="aaaa39051170c106" providerId="LiveId" clId="{9F23A45B-8B63-4C6E-BF56-B7EBB5AC570F}" dt="2022-05-25T22:20:25.911" v="1561" actId="478"/>
          <ac:spMkLst>
            <pc:docMk/>
            <pc:sldMk cId="840357057" sldId="475"/>
            <ac:spMk id="11" creationId="{4C246B27-9457-FB62-9DB2-1F907D8839D1}"/>
          </ac:spMkLst>
        </pc:spChg>
        <pc:spChg chg="del">
          <ac:chgData name="Luiz C. Vendrame Junior" userId="aaaa39051170c106" providerId="LiveId" clId="{9F23A45B-8B63-4C6E-BF56-B7EBB5AC570F}" dt="2022-05-25T22:20:28.821" v="1563" actId="478"/>
          <ac:spMkLst>
            <pc:docMk/>
            <pc:sldMk cId="840357057" sldId="475"/>
            <ac:spMk id="12" creationId="{E2DBFE1B-2211-27D2-4243-C9D2154D37E4}"/>
          </ac:spMkLst>
        </pc:spChg>
        <pc:spChg chg="del">
          <ac:chgData name="Luiz C. Vendrame Junior" userId="aaaa39051170c106" providerId="LiveId" clId="{9F23A45B-8B63-4C6E-BF56-B7EBB5AC570F}" dt="2022-05-25T22:20:27.236" v="1562" actId="478"/>
          <ac:spMkLst>
            <pc:docMk/>
            <pc:sldMk cId="840357057" sldId="475"/>
            <ac:spMk id="13" creationId="{2EDB0B89-BCDD-D245-C5B4-E5A47A249CF7}"/>
          </ac:spMkLst>
        </pc:spChg>
        <pc:spChg chg="mod">
          <ac:chgData name="Luiz C. Vendrame Junior" userId="aaaa39051170c106" providerId="LiveId" clId="{9F23A45B-8B63-4C6E-BF56-B7EBB5AC570F}" dt="2022-05-25T22:18:05.801" v="1377" actId="14100"/>
          <ac:spMkLst>
            <pc:docMk/>
            <pc:sldMk cId="840357057" sldId="475"/>
            <ac:spMk id="15" creationId="{26536CC7-82CD-B91A-E22D-866A004ACAC6}"/>
          </ac:spMkLst>
        </pc:spChg>
        <pc:spChg chg="del mod">
          <ac:chgData name="Luiz C. Vendrame Junior" userId="aaaa39051170c106" providerId="LiveId" clId="{9F23A45B-8B63-4C6E-BF56-B7EBB5AC570F}" dt="2022-05-25T22:24:49.231" v="1732" actId="478"/>
          <ac:spMkLst>
            <pc:docMk/>
            <pc:sldMk cId="840357057" sldId="475"/>
            <ac:spMk id="16" creationId="{13760F77-A63E-3DBB-80DC-A4D58AFA9C23}"/>
          </ac:spMkLst>
        </pc:spChg>
        <pc:spChg chg="mod">
          <ac:chgData name="Luiz C. Vendrame Junior" userId="aaaa39051170c106" providerId="LiveId" clId="{9F23A45B-8B63-4C6E-BF56-B7EBB5AC570F}" dt="2022-05-25T22:23:01.264" v="1727" actId="1076"/>
          <ac:spMkLst>
            <pc:docMk/>
            <pc:sldMk cId="840357057" sldId="475"/>
            <ac:spMk id="17" creationId="{166F2300-CDE8-9880-34EA-194B0FADCEE0}"/>
          </ac:spMkLst>
        </pc:spChg>
        <pc:spChg chg="mod">
          <ac:chgData name="Luiz C. Vendrame Junior" userId="aaaa39051170c106" providerId="LiveId" clId="{9F23A45B-8B63-4C6E-BF56-B7EBB5AC570F}" dt="2022-05-25T22:21:56.074" v="1701" actId="14100"/>
          <ac:spMkLst>
            <pc:docMk/>
            <pc:sldMk cId="840357057" sldId="475"/>
            <ac:spMk id="18" creationId="{0559EB04-ACEA-A047-1938-15D94469D62F}"/>
          </ac:spMkLst>
        </pc:spChg>
        <pc:spChg chg="mod">
          <ac:chgData name="Luiz C. Vendrame Junior" userId="aaaa39051170c106" providerId="LiveId" clId="{9F23A45B-8B63-4C6E-BF56-B7EBB5AC570F}" dt="2022-05-25T22:24:43.321" v="1731" actId="255"/>
          <ac:spMkLst>
            <pc:docMk/>
            <pc:sldMk cId="840357057" sldId="475"/>
            <ac:spMk id="20" creationId="{888D4B15-E0D5-8105-18CA-29C9C0AAB360}"/>
          </ac:spMkLst>
        </pc:spChg>
        <pc:spChg chg="mod">
          <ac:chgData name="Luiz C. Vendrame Junior" userId="aaaa39051170c106" providerId="LiveId" clId="{9F23A45B-8B63-4C6E-BF56-B7EBB5AC570F}" dt="2022-05-25T22:21:56.074" v="1701" actId="14100"/>
          <ac:spMkLst>
            <pc:docMk/>
            <pc:sldMk cId="840357057" sldId="475"/>
            <ac:spMk id="21" creationId="{7543E8D8-9A1C-AF91-702F-195E1F6F1077}"/>
          </ac:spMkLst>
        </pc:spChg>
        <pc:spChg chg="mod">
          <ac:chgData name="Luiz C. Vendrame Junior" userId="aaaa39051170c106" providerId="LiveId" clId="{9F23A45B-8B63-4C6E-BF56-B7EBB5AC570F}" dt="2022-05-25T22:21:59.304" v="1702" actId="1076"/>
          <ac:spMkLst>
            <pc:docMk/>
            <pc:sldMk cId="840357057" sldId="475"/>
            <ac:spMk id="23" creationId="{97701C58-2635-C342-7571-4CB384D5D856}"/>
          </ac:spMkLst>
        </pc:spChg>
        <pc:spChg chg="mod">
          <ac:chgData name="Luiz C. Vendrame Junior" userId="aaaa39051170c106" providerId="LiveId" clId="{9F23A45B-8B63-4C6E-BF56-B7EBB5AC570F}" dt="2022-05-25T22:21:59.304" v="1702" actId="1076"/>
          <ac:spMkLst>
            <pc:docMk/>
            <pc:sldMk cId="840357057" sldId="475"/>
            <ac:spMk id="24" creationId="{0AF2ED1C-B583-3433-ADDC-A373F40120B1}"/>
          </ac:spMkLst>
        </pc:spChg>
        <pc:spChg chg="mod">
          <ac:chgData name="Luiz C. Vendrame Junior" userId="aaaa39051170c106" providerId="LiveId" clId="{9F23A45B-8B63-4C6E-BF56-B7EBB5AC570F}" dt="2022-05-25T22:21:59.304" v="1702" actId="1076"/>
          <ac:spMkLst>
            <pc:docMk/>
            <pc:sldMk cId="840357057" sldId="475"/>
            <ac:spMk id="26" creationId="{39393A19-9C63-11BE-03A0-C514B9965F32}"/>
          </ac:spMkLst>
        </pc:spChg>
        <pc:spChg chg="mod">
          <ac:chgData name="Luiz C. Vendrame Junior" userId="aaaa39051170c106" providerId="LiveId" clId="{9F23A45B-8B63-4C6E-BF56-B7EBB5AC570F}" dt="2022-05-25T22:21:59.304" v="1702" actId="1076"/>
          <ac:spMkLst>
            <pc:docMk/>
            <pc:sldMk cId="840357057" sldId="475"/>
            <ac:spMk id="27" creationId="{A18772A9-2F56-AD9B-3ABD-D70D4630F3AE}"/>
          </ac:spMkLst>
        </pc:spChg>
        <pc:spChg chg="mod">
          <ac:chgData name="Luiz C. Vendrame Junior" userId="aaaa39051170c106" providerId="LiveId" clId="{9F23A45B-8B63-4C6E-BF56-B7EBB5AC570F}" dt="2022-05-25T22:26:35.334" v="1772" actId="1076"/>
          <ac:spMkLst>
            <pc:docMk/>
            <pc:sldMk cId="840357057" sldId="475"/>
            <ac:spMk id="29" creationId="{F0B20A83-2F82-3C21-816F-761863415B36}"/>
          </ac:spMkLst>
        </pc:spChg>
        <pc:spChg chg="mod">
          <ac:chgData name="Luiz C. Vendrame Junior" userId="aaaa39051170c106" providerId="LiveId" clId="{9F23A45B-8B63-4C6E-BF56-B7EBB5AC570F}" dt="2022-05-25T22:26:35.334" v="1772" actId="1076"/>
          <ac:spMkLst>
            <pc:docMk/>
            <pc:sldMk cId="840357057" sldId="475"/>
            <ac:spMk id="30" creationId="{F847EB26-E604-6691-4327-F034E7C4089D}"/>
          </ac:spMkLst>
        </pc:spChg>
        <pc:spChg chg="mod">
          <ac:chgData name="Luiz C. Vendrame Junior" userId="aaaa39051170c106" providerId="LiveId" clId="{9F23A45B-8B63-4C6E-BF56-B7EBB5AC570F}" dt="2022-05-25T22:26:35.334" v="1772" actId="1076"/>
          <ac:spMkLst>
            <pc:docMk/>
            <pc:sldMk cId="840357057" sldId="475"/>
            <ac:spMk id="31" creationId="{6A5979ED-0782-B9C9-7479-2346BCC3B637}"/>
          </ac:spMkLst>
        </pc:spChg>
        <pc:spChg chg="mod">
          <ac:chgData name="Luiz C. Vendrame Junior" userId="aaaa39051170c106" providerId="LiveId" clId="{9F23A45B-8B63-4C6E-BF56-B7EBB5AC570F}" dt="2022-05-25T22:26:35.334" v="1772" actId="1076"/>
          <ac:spMkLst>
            <pc:docMk/>
            <pc:sldMk cId="840357057" sldId="475"/>
            <ac:spMk id="32" creationId="{6F397DDB-C2C1-E0F0-90E7-A1C64435B3AB}"/>
          </ac:spMkLst>
        </pc:spChg>
        <pc:spChg chg="mod">
          <ac:chgData name="Luiz C. Vendrame Junior" userId="aaaa39051170c106" providerId="LiveId" clId="{9F23A45B-8B63-4C6E-BF56-B7EBB5AC570F}" dt="2022-05-25T22:26:04.440" v="1767" actId="1076"/>
          <ac:spMkLst>
            <pc:docMk/>
            <pc:sldMk cId="840357057" sldId="475"/>
            <ac:spMk id="35" creationId="{2B479E92-0166-A9E1-EBED-68C1C314CADF}"/>
          </ac:spMkLst>
        </pc:spChg>
        <pc:spChg chg="mod">
          <ac:chgData name="Luiz C. Vendrame Junior" userId="aaaa39051170c106" providerId="LiveId" clId="{9F23A45B-8B63-4C6E-BF56-B7EBB5AC570F}" dt="2022-05-25T22:26:04.440" v="1767" actId="1076"/>
          <ac:spMkLst>
            <pc:docMk/>
            <pc:sldMk cId="840357057" sldId="475"/>
            <ac:spMk id="36" creationId="{2CE2AFB0-6ABA-9ECC-42A4-5F812B82D956}"/>
          </ac:spMkLst>
        </pc:spChg>
        <pc:spChg chg="mod">
          <ac:chgData name="Luiz C. Vendrame Junior" userId="aaaa39051170c106" providerId="LiveId" clId="{9F23A45B-8B63-4C6E-BF56-B7EBB5AC570F}" dt="2022-05-25T22:26:04.440" v="1767" actId="1076"/>
          <ac:spMkLst>
            <pc:docMk/>
            <pc:sldMk cId="840357057" sldId="475"/>
            <ac:spMk id="37" creationId="{6792C768-A1FB-AF74-3662-3DCE53EDE666}"/>
          </ac:spMkLst>
        </pc:spChg>
        <pc:spChg chg="mod">
          <ac:chgData name="Luiz C. Vendrame Junior" userId="aaaa39051170c106" providerId="LiveId" clId="{9F23A45B-8B63-4C6E-BF56-B7EBB5AC570F}" dt="2022-05-25T22:26:04.440" v="1767" actId="1076"/>
          <ac:spMkLst>
            <pc:docMk/>
            <pc:sldMk cId="840357057" sldId="475"/>
            <ac:spMk id="38" creationId="{AE8EA5B9-866E-A186-F054-6650FBEB7126}"/>
          </ac:spMkLst>
        </pc:spChg>
        <pc:spChg chg="mod">
          <ac:chgData name="Luiz C. Vendrame Junior" userId="aaaa39051170c106" providerId="LiveId" clId="{9F23A45B-8B63-4C6E-BF56-B7EBB5AC570F}" dt="2022-05-25T22:26:37.422" v="1773" actId="1076"/>
          <ac:spMkLst>
            <pc:docMk/>
            <pc:sldMk cId="840357057" sldId="475"/>
            <ac:spMk id="41" creationId="{E749A9D2-12AC-901C-102D-4F3E9016F39F}"/>
          </ac:spMkLst>
        </pc:spChg>
        <pc:spChg chg="mod">
          <ac:chgData name="Luiz C. Vendrame Junior" userId="aaaa39051170c106" providerId="LiveId" clId="{9F23A45B-8B63-4C6E-BF56-B7EBB5AC570F}" dt="2022-05-25T22:26:37.422" v="1773" actId="1076"/>
          <ac:spMkLst>
            <pc:docMk/>
            <pc:sldMk cId="840357057" sldId="475"/>
            <ac:spMk id="42" creationId="{084EAB03-F37B-49E2-9536-9E6D654F6154}"/>
          </ac:spMkLst>
        </pc:spChg>
        <pc:spChg chg="mod">
          <ac:chgData name="Luiz C. Vendrame Junior" userId="aaaa39051170c106" providerId="LiveId" clId="{9F23A45B-8B63-4C6E-BF56-B7EBB5AC570F}" dt="2022-05-25T22:27:14.830" v="1808" actId="1076"/>
          <ac:spMkLst>
            <pc:docMk/>
            <pc:sldMk cId="840357057" sldId="475"/>
            <ac:spMk id="43" creationId="{33858F3B-A5BE-00EA-E8AD-920A524D22BD}"/>
          </ac:spMkLst>
        </pc:spChg>
        <pc:spChg chg="mod">
          <ac:chgData name="Luiz C. Vendrame Junior" userId="aaaa39051170c106" providerId="LiveId" clId="{9F23A45B-8B63-4C6E-BF56-B7EBB5AC570F}" dt="2022-05-25T22:27:17.127" v="1809" actId="1076"/>
          <ac:spMkLst>
            <pc:docMk/>
            <pc:sldMk cId="840357057" sldId="475"/>
            <ac:spMk id="44" creationId="{29BBC56B-8D52-8B54-BEA1-EA0B8DCEAD5A}"/>
          </ac:spMkLst>
        </pc:spChg>
        <pc:spChg chg="mod">
          <ac:chgData name="Luiz C. Vendrame Junior" userId="aaaa39051170c106" providerId="LiveId" clId="{9F23A45B-8B63-4C6E-BF56-B7EBB5AC570F}" dt="2022-05-27T01:58:07.092" v="2300" actId="20577"/>
          <ac:spMkLst>
            <pc:docMk/>
            <pc:sldMk cId="840357057" sldId="475"/>
            <ac:spMk id="56" creationId="{2629A795-3180-7627-645F-79F753C35C9D}"/>
          </ac:spMkLst>
        </pc:spChg>
        <pc:grpChg chg="add del mod">
          <ac:chgData name="Luiz C. Vendrame Junior" userId="aaaa39051170c106" providerId="LiveId" clId="{9F23A45B-8B63-4C6E-BF56-B7EBB5AC570F}" dt="2022-05-25T22:24:51.761" v="1733" actId="478"/>
          <ac:grpSpMkLst>
            <pc:docMk/>
            <pc:sldMk cId="840357057" sldId="475"/>
            <ac:grpSpMk id="14" creationId="{AD3AEF51-294B-1A59-8075-215BB14D23C9}"/>
          </ac:grpSpMkLst>
        </pc:grpChg>
        <pc:grpChg chg="add del mod">
          <ac:chgData name="Luiz C. Vendrame Junior" userId="aaaa39051170c106" providerId="LiveId" clId="{9F23A45B-8B63-4C6E-BF56-B7EBB5AC570F}" dt="2022-05-25T22:25:51.145" v="1764" actId="478"/>
          <ac:grpSpMkLst>
            <pc:docMk/>
            <pc:sldMk cId="840357057" sldId="475"/>
            <ac:grpSpMk id="22" creationId="{64E61320-DE91-1A08-35FE-6C70C3E66F40}"/>
          </ac:grpSpMkLst>
        </pc:grpChg>
        <pc:grpChg chg="add mod">
          <ac:chgData name="Luiz C. Vendrame Junior" userId="aaaa39051170c106" providerId="LiveId" clId="{9F23A45B-8B63-4C6E-BF56-B7EBB5AC570F}" dt="2022-05-25T22:26:35.334" v="1772" actId="1076"/>
          <ac:grpSpMkLst>
            <pc:docMk/>
            <pc:sldMk cId="840357057" sldId="475"/>
            <ac:grpSpMk id="28" creationId="{450BB812-558B-6EBD-28AA-B84889CA1BF8}"/>
          </ac:grpSpMkLst>
        </pc:grpChg>
        <pc:grpChg chg="add mod">
          <ac:chgData name="Luiz C. Vendrame Junior" userId="aaaa39051170c106" providerId="LiveId" clId="{9F23A45B-8B63-4C6E-BF56-B7EBB5AC570F}" dt="2022-05-25T22:26:04.440" v="1767" actId="1076"/>
          <ac:grpSpMkLst>
            <pc:docMk/>
            <pc:sldMk cId="840357057" sldId="475"/>
            <ac:grpSpMk id="34" creationId="{6C576EFB-8FDC-07AB-A81C-738A75A80FDA}"/>
          </ac:grpSpMkLst>
        </pc:grpChg>
        <pc:grpChg chg="add mod">
          <ac:chgData name="Luiz C. Vendrame Junior" userId="aaaa39051170c106" providerId="LiveId" clId="{9F23A45B-8B63-4C6E-BF56-B7EBB5AC570F}" dt="2022-05-25T22:26:37.422" v="1773" actId="1076"/>
          <ac:grpSpMkLst>
            <pc:docMk/>
            <pc:sldMk cId="840357057" sldId="475"/>
            <ac:grpSpMk id="40" creationId="{E4B31421-B803-2025-D7E4-2573635538ED}"/>
          </ac:grpSpMkLst>
        </pc:grpChg>
        <pc:picChg chg="mod">
          <ac:chgData name="Luiz C. Vendrame Junior" userId="aaaa39051170c106" providerId="LiveId" clId="{9F23A45B-8B63-4C6E-BF56-B7EBB5AC570F}" dt="2022-05-25T22:20:35.343" v="1565" actId="1076"/>
          <ac:picMkLst>
            <pc:docMk/>
            <pc:sldMk cId="840357057" sldId="475"/>
            <ac:picMk id="4" creationId="{2BEEDBE7-479B-4E1B-A0A6-C1241053DFC5}"/>
          </ac:picMkLst>
        </pc:picChg>
        <pc:picChg chg="del">
          <ac:chgData name="Luiz C. Vendrame Junior" userId="aaaa39051170c106" providerId="LiveId" clId="{9F23A45B-8B63-4C6E-BF56-B7EBB5AC570F}" dt="2022-05-25T22:20:29.880" v="1564" actId="478"/>
          <ac:picMkLst>
            <pc:docMk/>
            <pc:sldMk cId="840357057" sldId="475"/>
            <ac:picMk id="10" creationId="{C73476AB-D7D5-033C-82B7-D90F0ED3FE3E}"/>
          </ac:picMkLst>
        </pc:picChg>
        <pc:picChg chg="mod">
          <ac:chgData name="Luiz C. Vendrame Junior" userId="aaaa39051170c106" providerId="LiveId" clId="{9F23A45B-8B63-4C6E-BF56-B7EBB5AC570F}" dt="2022-05-25T22:21:56.074" v="1701" actId="14100"/>
          <ac:picMkLst>
            <pc:docMk/>
            <pc:sldMk cId="840357057" sldId="475"/>
            <ac:picMk id="19" creationId="{B96BEE5E-D2E5-7CDB-AB12-01A916105076}"/>
          </ac:picMkLst>
        </pc:picChg>
        <pc:picChg chg="mod">
          <ac:chgData name="Luiz C. Vendrame Junior" userId="aaaa39051170c106" providerId="LiveId" clId="{9F23A45B-8B63-4C6E-BF56-B7EBB5AC570F}" dt="2022-05-25T22:21:59.304" v="1702" actId="1076"/>
          <ac:picMkLst>
            <pc:docMk/>
            <pc:sldMk cId="840357057" sldId="475"/>
            <ac:picMk id="25" creationId="{17CD8F26-0914-3349-8EEB-3BA6A78D1EB0}"/>
          </ac:picMkLst>
        </pc:picChg>
        <pc:picChg chg="mod">
          <ac:chgData name="Luiz C. Vendrame Junior" userId="aaaa39051170c106" providerId="LiveId" clId="{9F23A45B-8B63-4C6E-BF56-B7EBB5AC570F}" dt="2022-05-25T22:26:35.334" v="1772" actId="1076"/>
          <ac:picMkLst>
            <pc:docMk/>
            <pc:sldMk cId="840357057" sldId="475"/>
            <ac:picMk id="33" creationId="{92225C21-7B5B-A534-6630-1F55C79B838A}"/>
          </ac:picMkLst>
        </pc:picChg>
        <pc:picChg chg="mod">
          <ac:chgData name="Luiz C. Vendrame Junior" userId="aaaa39051170c106" providerId="LiveId" clId="{9F23A45B-8B63-4C6E-BF56-B7EBB5AC570F}" dt="2022-05-25T22:26:04.440" v="1767" actId="1076"/>
          <ac:picMkLst>
            <pc:docMk/>
            <pc:sldMk cId="840357057" sldId="475"/>
            <ac:picMk id="39" creationId="{23C89216-B593-AE29-DEBD-152FB5F4122A}"/>
          </ac:picMkLst>
        </pc:picChg>
        <pc:picChg chg="mod">
          <ac:chgData name="Luiz C. Vendrame Junior" userId="aaaa39051170c106" providerId="LiveId" clId="{9F23A45B-8B63-4C6E-BF56-B7EBB5AC570F}" dt="2022-05-25T22:26:37.422" v="1773" actId="1076"/>
          <ac:picMkLst>
            <pc:docMk/>
            <pc:sldMk cId="840357057" sldId="475"/>
            <ac:picMk id="45" creationId="{FF0CF2D7-DA49-0E20-23E2-0F7F9E3A498D}"/>
          </ac:picMkLst>
        </pc:picChg>
      </pc:sldChg>
      <pc:sldChg chg="delSp modSp add">
        <pc:chgData name="Luiz C. Vendrame Junior" userId="aaaa39051170c106" providerId="LiveId" clId="{9F23A45B-8B63-4C6E-BF56-B7EBB5AC570F}" dt="2022-05-25T22:45:50.821" v="2065" actId="1076"/>
        <pc:sldMkLst>
          <pc:docMk/>
          <pc:sldMk cId="3534608351" sldId="476"/>
        </pc:sldMkLst>
        <pc:picChg chg="mod">
          <ac:chgData name="Luiz C. Vendrame Junior" userId="aaaa39051170c106" providerId="LiveId" clId="{9F23A45B-8B63-4C6E-BF56-B7EBB5AC570F}" dt="2022-05-25T22:45:50.821" v="2065" actId="1076"/>
          <ac:picMkLst>
            <pc:docMk/>
            <pc:sldMk cId="3534608351" sldId="476"/>
            <ac:picMk id="1026" creationId="{CDC426F6-161E-B20A-E6E1-96F8632054E2}"/>
          </ac:picMkLst>
        </pc:picChg>
        <pc:picChg chg="del">
          <ac:chgData name="Luiz C. Vendrame Junior" userId="aaaa39051170c106" providerId="LiveId" clId="{9F23A45B-8B63-4C6E-BF56-B7EBB5AC570F}" dt="2022-05-25T22:45:42.429" v="2064" actId="478"/>
          <ac:picMkLst>
            <pc:docMk/>
            <pc:sldMk cId="3534608351" sldId="476"/>
            <ac:picMk id="1028" creationId="{75DA375F-EFC4-D2DB-61BD-22EDBA8F315B}"/>
          </ac:picMkLst>
        </pc:picChg>
      </pc:sldChg>
      <pc:sldChg chg="addSp delSp modSp add mod">
        <pc:chgData name="Luiz C. Vendrame Junior" userId="aaaa39051170c106" providerId="LiveId" clId="{9F23A45B-8B63-4C6E-BF56-B7EBB5AC570F}" dt="2022-05-25T22:47:35.279" v="2087" actId="14100"/>
        <pc:sldMkLst>
          <pc:docMk/>
          <pc:sldMk cId="2607143860" sldId="477"/>
        </pc:sldMkLst>
        <pc:picChg chg="add del mod">
          <ac:chgData name="Luiz C. Vendrame Junior" userId="aaaa39051170c106" providerId="LiveId" clId="{9F23A45B-8B63-4C6E-BF56-B7EBB5AC570F}" dt="2022-05-25T22:46:31.584" v="2072" actId="478"/>
          <ac:picMkLst>
            <pc:docMk/>
            <pc:sldMk cId="2607143860" sldId="477"/>
            <ac:picMk id="4" creationId="{313938C2-5891-7F78-A6D8-42D0717DF380}"/>
          </ac:picMkLst>
        </pc:picChg>
        <pc:picChg chg="add mod">
          <ac:chgData name="Luiz C. Vendrame Junior" userId="aaaa39051170c106" providerId="LiveId" clId="{9F23A45B-8B63-4C6E-BF56-B7EBB5AC570F}" dt="2022-05-25T22:47:24.186" v="2084" actId="1076"/>
          <ac:picMkLst>
            <pc:docMk/>
            <pc:sldMk cId="2607143860" sldId="477"/>
            <ac:picMk id="10" creationId="{5E84C101-C10C-B7D9-7FE2-C3B3F8295063}"/>
          </ac:picMkLst>
        </pc:picChg>
        <pc:picChg chg="add mod">
          <ac:chgData name="Luiz C. Vendrame Junior" userId="aaaa39051170c106" providerId="LiveId" clId="{9F23A45B-8B63-4C6E-BF56-B7EBB5AC570F}" dt="2022-05-25T22:47:35.279" v="2087" actId="14100"/>
          <ac:picMkLst>
            <pc:docMk/>
            <pc:sldMk cId="2607143860" sldId="477"/>
            <ac:picMk id="12" creationId="{85BBC210-AAAE-C281-1917-77AD16439598}"/>
          </ac:picMkLst>
        </pc:picChg>
        <pc:picChg chg="del">
          <ac:chgData name="Luiz C. Vendrame Junior" userId="aaaa39051170c106" providerId="LiveId" clId="{9F23A45B-8B63-4C6E-BF56-B7EBB5AC570F}" dt="2022-05-25T22:46:00.103" v="2067" actId="478"/>
          <ac:picMkLst>
            <pc:docMk/>
            <pc:sldMk cId="2607143860" sldId="477"/>
            <ac:picMk id="1026" creationId="{CDC426F6-161E-B20A-E6E1-96F8632054E2}"/>
          </ac:picMkLst>
        </pc:picChg>
      </pc:sldChg>
      <pc:sldChg chg="addSp delSp modSp add mod">
        <pc:chgData name="Luiz C. Vendrame Junior" userId="aaaa39051170c106" providerId="LiveId" clId="{9F23A45B-8B63-4C6E-BF56-B7EBB5AC570F}" dt="2022-05-25T22:49:05.279" v="2104" actId="22"/>
        <pc:sldMkLst>
          <pc:docMk/>
          <pc:sldMk cId="3072102502" sldId="478"/>
        </pc:sldMkLst>
        <pc:picChg chg="add mod">
          <ac:chgData name="Luiz C. Vendrame Junior" userId="aaaa39051170c106" providerId="LiveId" clId="{9F23A45B-8B63-4C6E-BF56-B7EBB5AC570F}" dt="2022-05-25T22:48:58.961" v="2102" actId="1076"/>
          <ac:picMkLst>
            <pc:docMk/>
            <pc:sldMk cId="3072102502" sldId="478"/>
            <ac:picMk id="4" creationId="{B0388CC8-C8E5-50C4-1849-B189BC6A8F2B}"/>
          </ac:picMkLst>
        </pc:picChg>
        <pc:picChg chg="del">
          <ac:chgData name="Luiz C. Vendrame Junior" userId="aaaa39051170c106" providerId="LiveId" clId="{9F23A45B-8B63-4C6E-BF56-B7EBB5AC570F}" dt="2022-05-25T22:47:44.604" v="2091" actId="478"/>
          <ac:picMkLst>
            <pc:docMk/>
            <pc:sldMk cId="3072102502" sldId="478"/>
            <ac:picMk id="10" creationId="{5E84C101-C10C-B7D9-7FE2-C3B3F8295063}"/>
          </ac:picMkLst>
        </pc:picChg>
        <pc:picChg chg="add mod">
          <ac:chgData name="Luiz C. Vendrame Junior" userId="aaaa39051170c106" providerId="LiveId" clId="{9F23A45B-8B63-4C6E-BF56-B7EBB5AC570F}" dt="2022-05-25T22:48:43.276" v="2101" actId="1076"/>
          <ac:picMkLst>
            <pc:docMk/>
            <pc:sldMk cId="3072102502" sldId="478"/>
            <ac:picMk id="11" creationId="{F734D287-3AF8-8D5D-9393-79C79DF938D1}"/>
          </ac:picMkLst>
        </pc:picChg>
        <pc:picChg chg="del mod">
          <ac:chgData name="Luiz C. Vendrame Junior" userId="aaaa39051170c106" providerId="LiveId" clId="{9F23A45B-8B63-4C6E-BF56-B7EBB5AC570F}" dt="2022-05-25T22:47:44.039" v="2090" actId="478"/>
          <ac:picMkLst>
            <pc:docMk/>
            <pc:sldMk cId="3072102502" sldId="478"/>
            <ac:picMk id="12" creationId="{85BBC210-AAAE-C281-1917-77AD16439598}"/>
          </ac:picMkLst>
        </pc:picChg>
        <pc:picChg chg="add del">
          <ac:chgData name="Luiz C. Vendrame Junior" userId="aaaa39051170c106" providerId="LiveId" clId="{9F23A45B-8B63-4C6E-BF56-B7EBB5AC570F}" dt="2022-05-25T22:49:05.279" v="2104" actId="22"/>
          <ac:picMkLst>
            <pc:docMk/>
            <pc:sldMk cId="3072102502" sldId="478"/>
            <ac:picMk id="14" creationId="{88BB7ADC-5788-4FF3-0697-5A2C73065E39}"/>
          </ac:picMkLst>
        </pc:picChg>
      </pc:sldChg>
      <pc:sldChg chg="addSp delSp modSp add mod">
        <pc:chgData name="Luiz C. Vendrame Junior" userId="aaaa39051170c106" providerId="LiveId" clId="{9F23A45B-8B63-4C6E-BF56-B7EBB5AC570F}" dt="2022-05-25T22:50:29.689" v="2118"/>
        <pc:sldMkLst>
          <pc:docMk/>
          <pc:sldMk cId="3907855735" sldId="479"/>
        </pc:sldMkLst>
        <pc:picChg chg="del">
          <ac:chgData name="Luiz C. Vendrame Junior" userId="aaaa39051170c106" providerId="LiveId" clId="{9F23A45B-8B63-4C6E-BF56-B7EBB5AC570F}" dt="2022-05-25T22:49:09.259" v="2106" actId="478"/>
          <ac:picMkLst>
            <pc:docMk/>
            <pc:sldMk cId="3907855735" sldId="479"/>
            <ac:picMk id="4" creationId="{B0388CC8-C8E5-50C4-1849-B189BC6A8F2B}"/>
          </ac:picMkLst>
        </pc:picChg>
        <pc:picChg chg="del">
          <ac:chgData name="Luiz C. Vendrame Junior" userId="aaaa39051170c106" providerId="LiveId" clId="{9F23A45B-8B63-4C6E-BF56-B7EBB5AC570F}" dt="2022-05-25T22:49:09.635" v="2107" actId="478"/>
          <ac:picMkLst>
            <pc:docMk/>
            <pc:sldMk cId="3907855735" sldId="479"/>
            <ac:picMk id="11" creationId="{F734D287-3AF8-8D5D-9393-79C79DF938D1}"/>
          </ac:picMkLst>
        </pc:picChg>
        <pc:picChg chg="add del mod">
          <ac:chgData name="Luiz C. Vendrame Junior" userId="aaaa39051170c106" providerId="LiveId" clId="{9F23A45B-8B63-4C6E-BF56-B7EBB5AC570F}" dt="2022-05-25T22:50:29.689" v="2118"/>
          <ac:picMkLst>
            <pc:docMk/>
            <pc:sldMk cId="3907855735" sldId="479"/>
            <ac:picMk id="12" creationId="{9986434F-7262-BC9C-6FF9-EA29131A9740}"/>
          </ac:picMkLst>
        </pc:picChg>
        <pc:picChg chg="add mod">
          <ac:chgData name="Luiz C. Vendrame Junior" userId="aaaa39051170c106" providerId="LiveId" clId="{9F23A45B-8B63-4C6E-BF56-B7EBB5AC570F}" dt="2022-05-25T22:50:04.190" v="2115" actId="1076"/>
          <ac:picMkLst>
            <pc:docMk/>
            <pc:sldMk cId="3907855735" sldId="479"/>
            <ac:picMk id="3074" creationId="{B2293F62-E517-D8B5-96D5-C9441475B71C}"/>
          </ac:picMkLst>
        </pc:picChg>
        <pc:picChg chg="add mod">
          <ac:chgData name="Luiz C. Vendrame Junior" userId="aaaa39051170c106" providerId="LiveId" clId="{9F23A45B-8B63-4C6E-BF56-B7EBB5AC570F}" dt="2022-05-25T22:50:06.477" v="2116" actId="1076"/>
          <ac:picMkLst>
            <pc:docMk/>
            <pc:sldMk cId="3907855735" sldId="479"/>
            <ac:picMk id="3076" creationId="{436D7501-E996-8397-8566-DCFB3EFBFF20}"/>
          </ac:picMkLst>
        </pc:picChg>
      </pc:sldChg>
      <pc:sldChg chg="addSp delSp modSp add mod">
        <pc:chgData name="Luiz C. Vendrame Junior" userId="aaaa39051170c106" providerId="LiveId" clId="{9F23A45B-8B63-4C6E-BF56-B7EBB5AC570F}" dt="2022-05-25T22:53:27.630" v="2194" actId="1076"/>
        <pc:sldMkLst>
          <pc:docMk/>
          <pc:sldMk cId="3772805692" sldId="480"/>
        </pc:sldMkLst>
        <pc:spChg chg="add mod">
          <ac:chgData name="Luiz C. Vendrame Junior" userId="aaaa39051170c106" providerId="LiveId" clId="{9F23A45B-8B63-4C6E-BF56-B7EBB5AC570F}" dt="2022-05-25T22:53:27.630" v="2194" actId="1076"/>
          <ac:spMkLst>
            <pc:docMk/>
            <pc:sldMk cId="3772805692" sldId="480"/>
            <ac:spMk id="13" creationId="{192410F7-6D4D-4DCE-7070-C21B8EF9E300}"/>
          </ac:spMkLst>
        </pc:spChg>
        <pc:spChg chg="add mod">
          <ac:chgData name="Luiz C. Vendrame Junior" userId="aaaa39051170c106" providerId="LiveId" clId="{9F23A45B-8B63-4C6E-BF56-B7EBB5AC570F}" dt="2022-05-25T22:53:24.902" v="2193" actId="1076"/>
          <ac:spMkLst>
            <pc:docMk/>
            <pc:sldMk cId="3772805692" sldId="480"/>
            <ac:spMk id="14" creationId="{412E90E0-039A-2B5B-487C-7BCFF1DDEA2D}"/>
          </ac:spMkLst>
        </pc:spChg>
        <pc:picChg chg="add mod modCrop">
          <ac:chgData name="Luiz C. Vendrame Junior" userId="aaaa39051170c106" providerId="LiveId" clId="{9F23A45B-8B63-4C6E-BF56-B7EBB5AC570F}" dt="2022-05-25T22:52:02.775" v="2140" actId="1076"/>
          <ac:picMkLst>
            <pc:docMk/>
            <pc:sldMk cId="3772805692" sldId="480"/>
            <ac:picMk id="4" creationId="{2FC0C112-BCD8-7FB3-5837-D8EC4D8A2F79}"/>
          </ac:picMkLst>
        </pc:picChg>
        <pc:picChg chg="add mod modCrop">
          <ac:chgData name="Luiz C. Vendrame Junior" userId="aaaa39051170c106" providerId="LiveId" clId="{9F23A45B-8B63-4C6E-BF56-B7EBB5AC570F}" dt="2022-05-25T22:52:57.004" v="2176" actId="1076"/>
          <ac:picMkLst>
            <pc:docMk/>
            <pc:sldMk cId="3772805692" sldId="480"/>
            <ac:picMk id="10" creationId="{A2C109F0-CCE1-8805-099E-3CD5ADCEE4FA}"/>
          </ac:picMkLst>
        </pc:picChg>
        <pc:picChg chg="del">
          <ac:chgData name="Luiz C. Vendrame Junior" userId="aaaa39051170c106" providerId="LiveId" clId="{9F23A45B-8B63-4C6E-BF56-B7EBB5AC570F}" dt="2022-05-25T22:50:34.284" v="2120" actId="478"/>
          <ac:picMkLst>
            <pc:docMk/>
            <pc:sldMk cId="3772805692" sldId="480"/>
            <ac:picMk id="3074" creationId="{B2293F62-E517-D8B5-96D5-C9441475B71C}"/>
          </ac:picMkLst>
        </pc:picChg>
        <pc:picChg chg="del">
          <ac:chgData name="Luiz C. Vendrame Junior" userId="aaaa39051170c106" providerId="LiveId" clId="{9F23A45B-8B63-4C6E-BF56-B7EBB5AC570F}" dt="2022-05-25T22:50:34.704" v="2121" actId="478"/>
          <ac:picMkLst>
            <pc:docMk/>
            <pc:sldMk cId="3772805692" sldId="480"/>
            <ac:picMk id="3076" creationId="{436D7501-E996-8397-8566-DCFB3EFBFF20}"/>
          </ac:picMkLst>
        </pc:picChg>
      </pc:sldChg>
      <pc:sldChg chg="addSp delSp modSp add mod">
        <pc:chgData name="Luiz C. Vendrame Junior" userId="aaaa39051170c106" providerId="LiveId" clId="{9F23A45B-8B63-4C6E-BF56-B7EBB5AC570F}" dt="2022-05-25T22:58:24.919" v="2229" actId="6549"/>
        <pc:sldMkLst>
          <pc:docMk/>
          <pc:sldMk cId="3285474474" sldId="481"/>
        </pc:sldMkLst>
        <pc:spChg chg="mod">
          <ac:chgData name="Luiz C. Vendrame Junior" userId="aaaa39051170c106" providerId="LiveId" clId="{9F23A45B-8B63-4C6E-BF56-B7EBB5AC570F}" dt="2022-05-25T22:55:52.547" v="2210" actId="20577"/>
          <ac:spMkLst>
            <pc:docMk/>
            <pc:sldMk cId="3285474474" sldId="481"/>
            <ac:spMk id="8" creationId="{9B089B5C-EDE3-07E1-E6BF-F41CB74A19D3}"/>
          </ac:spMkLst>
        </pc:spChg>
        <pc:spChg chg="del">
          <ac:chgData name="Luiz C. Vendrame Junior" userId="aaaa39051170c106" providerId="LiveId" clId="{9F23A45B-8B63-4C6E-BF56-B7EBB5AC570F}" dt="2022-05-25T22:55:49.397" v="2205" actId="478"/>
          <ac:spMkLst>
            <pc:docMk/>
            <pc:sldMk cId="3285474474" sldId="481"/>
            <ac:spMk id="13" creationId="{192410F7-6D4D-4DCE-7070-C21B8EF9E300}"/>
          </ac:spMkLst>
        </pc:spChg>
        <pc:spChg chg="del">
          <ac:chgData name="Luiz C. Vendrame Junior" userId="aaaa39051170c106" providerId="LiveId" clId="{9F23A45B-8B63-4C6E-BF56-B7EBB5AC570F}" dt="2022-05-25T22:55:43.132" v="2203" actId="478"/>
          <ac:spMkLst>
            <pc:docMk/>
            <pc:sldMk cId="3285474474" sldId="481"/>
            <ac:spMk id="14" creationId="{412E90E0-039A-2B5B-487C-7BCFF1DDEA2D}"/>
          </ac:spMkLst>
        </pc:spChg>
        <pc:graphicFrameChg chg="add mod modGraphic">
          <ac:chgData name="Luiz C. Vendrame Junior" userId="aaaa39051170c106" providerId="LiveId" clId="{9F23A45B-8B63-4C6E-BF56-B7EBB5AC570F}" dt="2022-05-25T22:58:24.919" v="2229" actId="6549"/>
          <ac:graphicFrameMkLst>
            <pc:docMk/>
            <pc:sldMk cId="3285474474" sldId="481"/>
            <ac:graphicFrameMk id="2" creationId="{C0F6996A-A666-4E22-6724-6BDB08FBE98F}"/>
          </ac:graphicFrameMkLst>
        </pc:graphicFrameChg>
        <pc:graphicFrameChg chg="add del mod">
          <ac:chgData name="Luiz C. Vendrame Junior" userId="aaaa39051170c106" providerId="LiveId" clId="{9F23A45B-8B63-4C6E-BF56-B7EBB5AC570F}" dt="2022-05-25T22:56:37.135" v="2216" actId="478"/>
          <ac:graphicFrameMkLst>
            <pc:docMk/>
            <pc:sldMk cId="3285474474" sldId="481"/>
            <ac:graphicFrameMk id="12" creationId="{D126ABEC-7FDD-5BA7-25A5-4C9885CE4909}"/>
          </ac:graphicFrameMkLst>
        </pc:graphicFrameChg>
        <pc:picChg chg="del">
          <ac:chgData name="Luiz C. Vendrame Junior" userId="aaaa39051170c106" providerId="LiveId" clId="{9F23A45B-8B63-4C6E-BF56-B7EBB5AC570F}" dt="2022-05-25T22:55:26.859" v="2200" actId="478"/>
          <ac:picMkLst>
            <pc:docMk/>
            <pc:sldMk cId="3285474474" sldId="481"/>
            <ac:picMk id="4" creationId="{2FC0C112-BCD8-7FB3-5837-D8EC4D8A2F79}"/>
          </ac:picMkLst>
        </pc:picChg>
        <pc:picChg chg="del">
          <ac:chgData name="Luiz C. Vendrame Junior" userId="aaaa39051170c106" providerId="LiveId" clId="{9F23A45B-8B63-4C6E-BF56-B7EBB5AC570F}" dt="2022-05-25T22:55:27.879" v="2201" actId="478"/>
          <ac:picMkLst>
            <pc:docMk/>
            <pc:sldMk cId="3285474474" sldId="481"/>
            <ac:picMk id="10" creationId="{A2C109F0-CCE1-8805-099E-3CD5ADCEE4FA}"/>
          </ac:picMkLst>
        </pc:picChg>
      </pc:sldChg>
      <pc:sldChg chg="addSp delSp modSp add mod">
        <pc:chgData name="Luiz C. Vendrame Junior" userId="aaaa39051170c106" providerId="LiveId" clId="{9F23A45B-8B63-4C6E-BF56-B7EBB5AC570F}" dt="2022-05-25T22:58:42.888" v="2233" actId="20577"/>
        <pc:sldMkLst>
          <pc:docMk/>
          <pc:sldMk cId="1101678600" sldId="482"/>
        </pc:sldMkLst>
        <pc:graphicFrameChg chg="del">
          <ac:chgData name="Luiz C. Vendrame Junior" userId="aaaa39051170c106" providerId="LiveId" clId="{9F23A45B-8B63-4C6E-BF56-B7EBB5AC570F}" dt="2022-05-25T22:56:41.935" v="2218" actId="478"/>
          <ac:graphicFrameMkLst>
            <pc:docMk/>
            <pc:sldMk cId="1101678600" sldId="482"/>
            <ac:graphicFrameMk id="2" creationId="{C0F6996A-A666-4E22-6724-6BDB08FBE98F}"/>
          </ac:graphicFrameMkLst>
        </pc:graphicFrameChg>
        <pc:graphicFrameChg chg="add mod modGraphic">
          <ac:chgData name="Luiz C. Vendrame Junior" userId="aaaa39051170c106" providerId="LiveId" clId="{9F23A45B-8B63-4C6E-BF56-B7EBB5AC570F}" dt="2022-05-25T22:58:42.888" v="2233" actId="20577"/>
          <ac:graphicFrameMkLst>
            <pc:docMk/>
            <pc:sldMk cId="1101678600" sldId="482"/>
            <ac:graphicFrameMk id="4" creationId="{2AAA062B-2117-02F8-DCC7-02A95E0E0F0D}"/>
          </ac:graphicFrameMkLst>
        </pc:graphicFrameChg>
      </pc:sldChg>
      <pc:sldMasterChg chg="addSp modSp modSldLayout">
        <pc:chgData name="Luiz C. Vendrame Junior" userId="aaaa39051170c106" providerId="LiveId" clId="{9F23A45B-8B63-4C6E-BF56-B7EBB5AC570F}" dt="2022-05-25T23:06:02.888" v="2292" actId="1038"/>
        <pc:sldMasterMkLst>
          <pc:docMk/>
          <pc:sldMasterMk cId="0" sldId="2147483648"/>
        </pc:sldMasterMkLst>
        <pc:spChg chg="add mod">
          <ac:chgData name="Luiz C. Vendrame Junior" userId="aaaa39051170c106" providerId="LiveId" clId="{9F23A45B-8B63-4C6E-BF56-B7EBB5AC570F}" dt="2022-05-25T20:05:56.720" v="102"/>
          <ac:spMkLst>
            <pc:docMk/>
            <pc:sldMasterMk cId="0" sldId="2147483648"/>
            <ac:spMk id="3" creationId="{C67FEFE4-0732-3E9E-8AD8-847A764419F9}"/>
          </ac:spMkLst>
        </pc:spChg>
        <pc:sldLayoutChg chg="addSp delSp modSp mod">
          <pc:chgData name="Luiz C. Vendrame Junior" userId="aaaa39051170c106" providerId="LiveId" clId="{9F23A45B-8B63-4C6E-BF56-B7EBB5AC570F}" dt="2022-05-25T20:05:54.653" v="101" actId="21"/>
          <pc:sldLayoutMkLst>
            <pc:docMk/>
            <pc:sldMasterMk cId="0" sldId="2147483648"/>
            <pc:sldLayoutMk cId="4177258357" sldId="2147483831"/>
          </pc:sldLayoutMkLst>
          <pc:spChg chg="add del mod">
            <ac:chgData name="Luiz C. Vendrame Junior" userId="aaaa39051170c106" providerId="LiveId" clId="{9F23A45B-8B63-4C6E-BF56-B7EBB5AC570F}" dt="2022-05-25T20:05:54.653" v="101" actId="21"/>
            <ac:spMkLst>
              <pc:docMk/>
              <pc:sldMasterMk cId="0" sldId="2147483648"/>
              <pc:sldLayoutMk cId="4177258357" sldId="2147483831"/>
              <ac:spMk id="4" creationId="{AFC4B0E2-ADAB-982C-A787-7FC120C97D8F}"/>
            </ac:spMkLst>
          </pc:spChg>
          <pc:picChg chg="add del mod">
            <ac:chgData name="Luiz C. Vendrame Junior" userId="aaaa39051170c106" providerId="LiveId" clId="{9F23A45B-8B63-4C6E-BF56-B7EBB5AC570F}" dt="2022-05-25T20:05:05.541" v="43" actId="478"/>
            <ac:picMkLst>
              <pc:docMk/>
              <pc:sldMasterMk cId="0" sldId="2147483648"/>
              <pc:sldLayoutMk cId="4177258357" sldId="2147483831"/>
              <ac:picMk id="3" creationId="{A0DAB3A9-6D62-9E51-4BD8-310D8A1832F1}"/>
            </ac:picMkLst>
          </pc:picChg>
        </pc:sldLayoutChg>
        <pc:sldLayoutChg chg="addSp modSp mod">
          <pc:chgData name="Luiz C. Vendrame Junior" userId="aaaa39051170c106" providerId="LiveId" clId="{9F23A45B-8B63-4C6E-BF56-B7EBB5AC570F}" dt="2022-05-25T23:06:02.888" v="2292" actId="1038"/>
          <pc:sldLayoutMkLst>
            <pc:docMk/>
            <pc:sldMasterMk cId="0" sldId="2147483648"/>
            <pc:sldLayoutMk cId="2725221014" sldId="2147483849"/>
          </pc:sldLayoutMkLst>
          <pc:picChg chg="add mod modCrop">
            <ac:chgData name="Luiz C. Vendrame Junior" userId="aaaa39051170c106" providerId="LiveId" clId="{9F23A45B-8B63-4C6E-BF56-B7EBB5AC570F}" dt="2022-05-25T23:06:02.888" v="2292" actId="1038"/>
            <ac:picMkLst>
              <pc:docMk/>
              <pc:sldMasterMk cId="0" sldId="2147483648"/>
              <pc:sldLayoutMk cId="2725221014" sldId="2147483849"/>
              <ac:picMk id="3" creationId="{049984D4-C542-6974-6B1E-758E9286134F}"/>
            </ac:picMkLst>
          </pc:picChg>
        </pc:sldLayoutChg>
      </pc:sldMasterChg>
    </pc:docChg>
  </pc:docChgLst>
  <pc:docChgLst>
    <pc:chgData name="Alex Henrique da Costa" userId="2fd77681-04e8-4c13-87ec-32d1792db833" providerId="ADAL" clId="{E258DF82-FC41-40FB-84EE-A72DF38027C7}"/>
    <pc:docChg chg="custSel addSld modSld sldOrd">
      <pc:chgData name="Alex Henrique da Costa" userId="2fd77681-04e8-4c13-87ec-32d1792db833" providerId="ADAL" clId="{E258DF82-FC41-40FB-84EE-A72DF38027C7}" dt="2022-05-16T18:26:44.607" v="1859"/>
      <pc:docMkLst>
        <pc:docMk/>
      </pc:docMkLst>
      <pc:sldChg chg="ord">
        <pc:chgData name="Alex Henrique da Costa" userId="2fd77681-04e8-4c13-87ec-32d1792db833" providerId="ADAL" clId="{E258DF82-FC41-40FB-84EE-A72DF38027C7}" dt="2022-05-16T18:26:44.607" v="1859"/>
        <pc:sldMkLst>
          <pc:docMk/>
          <pc:sldMk cId="1602643343" sldId="262"/>
        </pc:sldMkLst>
      </pc:sldChg>
      <pc:sldChg chg="addSp modSp mod">
        <pc:chgData name="Alex Henrique da Costa" userId="2fd77681-04e8-4c13-87ec-32d1792db833" providerId="ADAL" clId="{E258DF82-FC41-40FB-84EE-A72DF38027C7}" dt="2022-05-16T18:26:29.762" v="1857" actId="20577"/>
        <pc:sldMkLst>
          <pc:docMk/>
          <pc:sldMk cId="4017871449" sldId="275"/>
        </pc:sldMkLst>
        <pc:spChg chg="add mod">
          <ac:chgData name="Alex Henrique da Costa" userId="2fd77681-04e8-4c13-87ec-32d1792db833" providerId="ADAL" clId="{E258DF82-FC41-40FB-84EE-A72DF38027C7}" dt="2022-05-16T18:26:29.762" v="1857" actId="20577"/>
          <ac:spMkLst>
            <pc:docMk/>
            <pc:sldMk cId="4017871449" sldId="275"/>
            <ac:spMk id="4" creationId="{26F9DE01-BEED-83B7-4616-5DDEFB267EF7}"/>
          </ac:spMkLst>
        </pc:spChg>
        <pc:spChg chg="add mod">
          <ac:chgData name="Alex Henrique da Costa" userId="2fd77681-04e8-4c13-87ec-32d1792db833" providerId="ADAL" clId="{E258DF82-FC41-40FB-84EE-A72DF38027C7}" dt="2022-05-16T18:09:48.187" v="1687" actId="1076"/>
          <ac:spMkLst>
            <pc:docMk/>
            <pc:sldMk cId="4017871449" sldId="275"/>
            <ac:spMk id="5" creationId="{40544661-12F7-1D6C-D42B-7C0D4C189C97}"/>
          </ac:spMkLst>
        </pc:spChg>
      </pc:sldChg>
      <pc:sldChg chg="modSp add mod">
        <pc:chgData name="Alex Henrique da Costa" userId="2fd77681-04e8-4c13-87ec-32d1792db833" providerId="ADAL" clId="{E258DF82-FC41-40FB-84EE-A72DF38027C7}" dt="2022-05-16T18:16:33.662" v="1736" actId="20577"/>
        <pc:sldMkLst>
          <pc:docMk/>
          <pc:sldMk cId="253668193" sldId="324"/>
        </pc:sldMkLst>
        <pc:spChg chg="mod">
          <ac:chgData name="Alex Henrique da Costa" userId="2fd77681-04e8-4c13-87ec-32d1792db833" providerId="ADAL" clId="{E258DF82-FC41-40FB-84EE-A72DF38027C7}" dt="2022-05-16T18:16:33.662" v="1736" actId="20577"/>
          <ac:spMkLst>
            <pc:docMk/>
            <pc:sldMk cId="253668193" sldId="324"/>
            <ac:spMk id="16401" creationId="{00000000-0000-0000-0000-000000000000}"/>
          </ac:spMkLst>
        </pc:spChg>
      </pc:sldChg>
    </pc:docChg>
  </pc:docChgLst>
  <pc:docChgLst>
    <pc:chgData name="Roberto Liyudi Watanabe" userId="282bb0953230aa56" providerId="LiveId" clId="{E3955305-E6E4-4B7A-92A3-409F1F1EC0B6}"/>
    <pc:docChg chg="undo custSel addSld modSld sldOrd modMainMaster">
      <pc:chgData name="Roberto Liyudi Watanabe" userId="282bb0953230aa56" providerId="LiveId" clId="{E3955305-E6E4-4B7A-92A3-409F1F1EC0B6}" dt="2022-05-26T17:05:32.852" v="1864"/>
      <pc:docMkLst>
        <pc:docMk/>
      </pc:docMkLst>
      <pc:sldChg chg="modSp mod modTransition">
        <pc:chgData name="Roberto Liyudi Watanabe" userId="282bb0953230aa56" providerId="LiveId" clId="{E3955305-E6E4-4B7A-92A3-409F1F1EC0B6}" dt="2022-05-26T14:03:51.230" v="1721"/>
        <pc:sldMkLst>
          <pc:docMk/>
          <pc:sldMk cId="3660669448" sldId="416"/>
        </pc:sldMkLst>
        <pc:spChg chg="mod">
          <ac:chgData name="Roberto Liyudi Watanabe" userId="282bb0953230aa56" providerId="LiveId" clId="{E3955305-E6E4-4B7A-92A3-409F1F1EC0B6}" dt="2022-05-26T11:56:45.455" v="287" actId="20577"/>
          <ac:spMkLst>
            <pc:docMk/>
            <pc:sldMk cId="3660669448" sldId="416"/>
            <ac:spMk id="6" creationId="{15F76D08-E4C1-FD88-A2EF-9A89B4D73EDE}"/>
          </ac:spMkLst>
        </pc:spChg>
        <pc:cxnChg chg="mod">
          <ac:chgData name="Roberto Liyudi Watanabe" userId="282bb0953230aa56" providerId="LiveId" clId="{E3955305-E6E4-4B7A-92A3-409F1F1EC0B6}" dt="2022-05-26T12:45:34.454" v="1607" actId="208"/>
          <ac:cxnSpMkLst>
            <pc:docMk/>
            <pc:sldMk cId="3660669448" sldId="416"/>
            <ac:cxnSpMk id="5" creationId="{764BB11D-2A07-F3DF-8EA8-A83C326EF727}"/>
          </ac:cxnSpMkLst>
        </pc:cxnChg>
      </pc:sldChg>
      <pc:sldChg chg="modTransition">
        <pc:chgData name="Roberto Liyudi Watanabe" userId="282bb0953230aa56" providerId="LiveId" clId="{E3955305-E6E4-4B7A-92A3-409F1F1EC0B6}" dt="2022-05-26T14:03:51.230" v="1721"/>
        <pc:sldMkLst>
          <pc:docMk/>
          <pc:sldMk cId="2077591663" sldId="460"/>
        </pc:sldMkLst>
      </pc:sldChg>
      <pc:sldChg chg="modSp mod modTransition modAnim">
        <pc:chgData name="Roberto Liyudi Watanabe" userId="282bb0953230aa56" providerId="LiveId" clId="{E3955305-E6E4-4B7A-92A3-409F1F1EC0B6}" dt="2022-05-26T14:05:19.561" v="1729"/>
        <pc:sldMkLst>
          <pc:docMk/>
          <pc:sldMk cId="1063855578" sldId="461"/>
        </pc:sldMkLst>
        <pc:spChg chg="mod">
          <ac:chgData name="Roberto Liyudi Watanabe" userId="282bb0953230aa56" providerId="LiveId" clId="{E3955305-E6E4-4B7A-92A3-409F1F1EC0B6}" dt="2022-05-26T11:56:33.798" v="271" actId="20577"/>
          <ac:spMkLst>
            <pc:docMk/>
            <pc:sldMk cId="1063855578" sldId="461"/>
            <ac:spMk id="6" creationId="{D6456D1D-7A4A-3523-41D4-7E12FE075217}"/>
          </ac:spMkLst>
        </pc:spChg>
      </pc:sldChg>
      <pc:sldChg chg="addSp modSp mod modTransition modAnim">
        <pc:chgData name="Roberto Liyudi Watanabe" userId="282bb0953230aa56" providerId="LiveId" clId="{E3955305-E6E4-4B7A-92A3-409F1F1EC0B6}" dt="2022-05-26T14:39:35.095" v="1832"/>
        <pc:sldMkLst>
          <pc:docMk/>
          <pc:sldMk cId="3506647960" sldId="462"/>
        </pc:sldMkLst>
        <pc:spChg chg="mod">
          <ac:chgData name="Roberto Liyudi Watanabe" userId="282bb0953230aa56" providerId="LiveId" clId="{E3955305-E6E4-4B7A-92A3-409F1F1EC0B6}" dt="2022-05-26T11:56:54.463" v="303" actId="20577"/>
          <ac:spMkLst>
            <pc:docMk/>
            <pc:sldMk cId="3506647960" sldId="462"/>
            <ac:spMk id="6" creationId="{15F76D08-E4C1-FD88-A2EF-9A89B4D73EDE}"/>
          </ac:spMkLst>
        </pc:spChg>
        <pc:spChg chg="mod">
          <ac:chgData name="Roberto Liyudi Watanabe" userId="282bb0953230aa56" providerId="LiveId" clId="{E3955305-E6E4-4B7A-92A3-409F1F1EC0B6}" dt="2022-05-26T14:38:17.140" v="1813" actId="164"/>
          <ac:spMkLst>
            <pc:docMk/>
            <pc:sldMk cId="3506647960" sldId="462"/>
            <ac:spMk id="9" creationId="{E6180EB1-DA77-3BDE-6947-F5284A5EC192}"/>
          </ac:spMkLst>
        </pc:spChg>
        <pc:spChg chg="mod">
          <ac:chgData name="Roberto Liyudi Watanabe" userId="282bb0953230aa56" providerId="LiveId" clId="{E3955305-E6E4-4B7A-92A3-409F1F1EC0B6}" dt="2022-05-26T14:38:17.140" v="1813" actId="164"/>
          <ac:spMkLst>
            <pc:docMk/>
            <pc:sldMk cId="3506647960" sldId="462"/>
            <ac:spMk id="11" creationId="{017F8648-9672-8864-F63A-6EF025194579}"/>
          </ac:spMkLst>
        </pc:spChg>
        <pc:spChg chg="mod">
          <ac:chgData name="Roberto Liyudi Watanabe" userId="282bb0953230aa56" providerId="LiveId" clId="{E3955305-E6E4-4B7A-92A3-409F1F1EC0B6}" dt="2022-05-26T14:38:17.140" v="1813" actId="164"/>
          <ac:spMkLst>
            <pc:docMk/>
            <pc:sldMk cId="3506647960" sldId="462"/>
            <ac:spMk id="14" creationId="{F0CC0855-801C-3045-7E54-724642234CA1}"/>
          </ac:spMkLst>
        </pc:spChg>
        <pc:spChg chg="mod">
          <ac:chgData name="Roberto Liyudi Watanabe" userId="282bb0953230aa56" providerId="LiveId" clId="{E3955305-E6E4-4B7A-92A3-409F1F1EC0B6}" dt="2022-05-26T14:38:41.707" v="1816" actId="164"/>
          <ac:spMkLst>
            <pc:docMk/>
            <pc:sldMk cId="3506647960" sldId="462"/>
            <ac:spMk id="26" creationId="{CCA72A23-954C-F349-74B9-BEBDD0A4E8B6}"/>
          </ac:spMkLst>
        </pc:spChg>
        <pc:spChg chg="mod">
          <ac:chgData name="Roberto Liyudi Watanabe" userId="282bb0953230aa56" providerId="LiveId" clId="{E3955305-E6E4-4B7A-92A3-409F1F1EC0B6}" dt="2022-05-26T11:49:28.683" v="175" actId="20577"/>
          <ac:spMkLst>
            <pc:docMk/>
            <pc:sldMk cId="3506647960" sldId="462"/>
            <ac:spMk id="27" creationId="{AB745E59-2368-655B-0447-915239488220}"/>
          </ac:spMkLst>
        </pc:spChg>
        <pc:spChg chg="mod">
          <ac:chgData name="Roberto Liyudi Watanabe" userId="282bb0953230aa56" providerId="LiveId" clId="{E3955305-E6E4-4B7A-92A3-409F1F1EC0B6}" dt="2022-05-26T14:38:44.971" v="1817" actId="164"/>
          <ac:spMkLst>
            <pc:docMk/>
            <pc:sldMk cId="3506647960" sldId="462"/>
            <ac:spMk id="30" creationId="{24350373-D53C-5945-5859-42CE87FF7CCA}"/>
          </ac:spMkLst>
        </pc:spChg>
        <pc:spChg chg="mod">
          <ac:chgData name="Roberto Liyudi Watanabe" userId="282bb0953230aa56" providerId="LiveId" clId="{E3955305-E6E4-4B7A-92A3-409F1F1EC0B6}" dt="2022-05-26T14:38:48.404" v="1818" actId="164"/>
          <ac:spMkLst>
            <pc:docMk/>
            <pc:sldMk cId="3506647960" sldId="462"/>
            <ac:spMk id="39" creationId="{67B09CEF-3458-8CA0-67DE-F7D204C3FEDB}"/>
          </ac:spMkLst>
        </pc:spChg>
        <pc:spChg chg="mod">
          <ac:chgData name="Roberto Liyudi Watanabe" userId="282bb0953230aa56" providerId="LiveId" clId="{E3955305-E6E4-4B7A-92A3-409F1F1EC0B6}" dt="2022-05-26T11:48:46.550" v="150" actId="1038"/>
          <ac:spMkLst>
            <pc:docMk/>
            <pc:sldMk cId="3506647960" sldId="462"/>
            <ac:spMk id="41" creationId="{02C31FCC-5B6E-33C2-58D5-4BC064720304}"/>
          </ac:spMkLst>
        </pc:spChg>
        <pc:spChg chg="mod">
          <ac:chgData name="Roberto Liyudi Watanabe" userId="282bb0953230aa56" providerId="LiveId" clId="{E3955305-E6E4-4B7A-92A3-409F1F1EC0B6}" dt="2022-05-26T11:49:39.141" v="197" actId="20577"/>
          <ac:spMkLst>
            <pc:docMk/>
            <pc:sldMk cId="3506647960" sldId="462"/>
            <ac:spMk id="42" creationId="{9B130FBC-F1A2-6CC6-6777-2D67F574BFE3}"/>
          </ac:spMkLst>
        </pc:spChg>
        <pc:spChg chg="mod">
          <ac:chgData name="Roberto Liyudi Watanabe" userId="282bb0953230aa56" providerId="LiveId" clId="{E3955305-E6E4-4B7A-92A3-409F1F1EC0B6}" dt="2022-05-26T11:49:35.007" v="190" actId="20577"/>
          <ac:spMkLst>
            <pc:docMk/>
            <pc:sldMk cId="3506647960" sldId="462"/>
            <ac:spMk id="43" creationId="{254BCD04-A6F1-D1F0-F801-1ADDFDFE190B}"/>
          </ac:spMkLst>
        </pc:spChg>
        <pc:grpChg chg="mod">
          <ac:chgData name="Roberto Liyudi Watanabe" userId="282bb0953230aa56" providerId="LiveId" clId="{E3955305-E6E4-4B7A-92A3-409F1F1EC0B6}" dt="2022-05-26T11:46:30.624" v="45" actId="1036"/>
          <ac:grpSpMkLst>
            <pc:docMk/>
            <pc:sldMk cId="3506647960" sldId="462"/>
            <ac:grpSpMk id="4" creationId="{9AF481B6-07A5-753A-2E0B-92ED2D19CFCA}"/>
          </ac:grpSpMkLst>
        </pc:grpChg>
        <pc:grpChg chg="add mod">
          <ac:chgData name="Roberto Liyudi Watanabe" userId="282bb0953230aa56" providerId="LiveId" clId="{E3955305-E6E4-4B7A-92A3-409F1F1EC0B6}" dt="2022-05-26T14:38:17.140" v="1813" actId="164"/>
          <ac:grpSpMkLst>
            <pc:docMk/>
            <pc:sldMk cId="3506647960" sldId="462"/>
            <ac:grpSpMk id="7" creationId="{4C327E0D-7D3B-B33A-2BBF-C626F62FC04D}"/>
          </ac:grpSpMkLst>
        </pc:grpChg>
        <pc:grpChg chg="mod">
          <ac:chgData name="Roberto Liyudi Watanabe" userId="282bb0953230aa56" providerId="LiveId" clId="{E3955305-E6E4-4B7A-92A3-409F1F1EC0B6}" dt="2022-05-26T13:07:24.383" v="1702" actId="408"/>
          <ac:grpSpMkLst>
            <pc:docMk/>
            <pc:sldMk cId="3506647960" sldId="462"/>
            <ac:grpSpMk id="12" creationId="{60C51614-C5C4-FF4C-8D4F-5C232019662A}"/>
          </ac:grpSpMkLst>
        </pc:grpChg>
        <pc:grpChg chg="mod">
          <ac:chgData name="Roberto Liyudi Watanabe" userId="282bb0953230aa56" providerId="LiveId" clId="{E3955305-E6E4-4B7A-92A3-409F1F1EC0B6}" dt="2022-05-26T13:07:24.383" v="1702" actId="408"/>
          <ac:grpSpMkLst>
            <pc:docMk/>
            <pc:sldMk cId="3506647960" sldId="462"/>
            <ac:grpSpMk id="13" creationId="{EBAB1721-33D9-76C7-FD34-DAEC9E54D646}"/>
          </ac:grpSpMkLst>
        </pc:grpChg>
        <pc:grpChg chg="mod">
          <ac:chgData name="Roberto Liyudi Watanabe" userId="282bb0953230aa56" providerId="LiveId" clId="{E3955305-E6E4-4B7A-92A3-409F1F1EC0B6}" dt="2022-05-26T13:07:05.342" v="1699" actId="1076"/>
          <ac:grpSpMkLst>
            <pc:docMk/>
            <pc:sldMk cId="3506647960" sldId="462"/>
            <ac:grpSpMk id="15" creationId="{A8C3E91E-8B37-CBBC-4A41-55FB5E9DEC2D}"/>
          </ac:grpSpMkLst>
        </pc:grpChg>
        <pc:grpChg chg="add mod">
          <ac:chgData name="Roberto Liyudi Watanabe" userId="282bb0953230aa56" providerId="LiveId" clId="{E3955305-E6E4-4B7A-92A3-409F1F1EC0B6}" dt="2022-05-26T14:38:41.707" v="1816" actId="164"/>
          <ac:grpSpMkLst>
            <pc:docMk/>
            <pc:sldMk cId="3506647960" sldId="462"/>
            <ac:grpSpMk id="16" creationId="{603ABEF8-842F-02ED-3B59-C7F2D19E7F65}"/>
          </ac:grpSpMkLst>
        </pc:grpChg>
        <pc:grpChg chg="add mod">
          <ac:chgData name="Roberto Liyudi Watanabe" userId="282bb0953230aa56" providerId="LiveId" clId="{E3955305-E6E4-4B7A-92A3-409F1F1EC0B6}" dt="2022-05-26T14:38:44.971" v="1817" actId="164"/>
          <ac:grpSpMkLst>
            <pc:docMk/>
            <pc:sldMk cId="3506647960" sldId="462"/>
            <ac:grpSpMk id="17" creationId="{D81B6DB4-09B5-7C38-5FB6-F14E4ED875DB}"/>
          </ac:grpSpMkLst>
        </pc:grpChg>
        <pc:grpChg chg="add mod">
          <ac:chgData name="Roberto Liyudi Watanabe" userId="282bb0953230aa56" providerId="LiveId" clId="{E3955305-E6E4-4B7A-92A3-409F1F1EC0B6}" dt="2022-05-26T14:38:48.404" v="1818" actId="164"/>
          <ac:grpSpMkLst>
            <pc:docMk/>
            <pc:sldMk cId="3506647960" sldId="462"/>
            <ac:grpSpMk id="19" creationId="{66AC272B-DADA-69DE-93C2-F19FA059260E}"/>
          </ac:grpSpMkLst>
        </pc:grpChg>
        <pc:picChg chg="mod">
          <ac:chgData name="Roberto Liyudi Watanabe" userId="282bb0953230aa56" providerId="LiveId" clId="{E3955305-E6E4-4B7A-92A3-409F1F1EC0B6}" dt="2022-05-26T14:38:17.140" v="1813" actId="164"/>
          <ac:picMkLst>
            <pc:docMk/>
            <pc:sldMk cId="3506647960" sldId="462"/>
            <ac:picMk id="10" creationId="{6F029B91-B927-8C5E-74D1-F3DE30A8FB13}"/>
          </ac:picMkLst>
        </pc:picChg>
        <pc:picChg chg="mod">
          <ac:chgData name="Roberto Liyudi Watanabe" userId="282bb0953230aa56" providerId="LiveId" clId="{E3955305-E6E4-4B7A-92A3-409F1F1EC0B6}" dt="2022-05-26T14:38:17.140" v="1813" actId="164"/>
          <ac:picMkLst>
            <pc:docMk/>
            <pc:sldMk cId="3506647960" sldId="462"/>
            <ac:picMk id="18" creationId="{1069DDB7-6DED-B2B5-1E71-A9B98F66D566}"/>
          </ac:picMkLst>
        </pc:picChg>
        <pc:picChg chg="mod">
          <ac:chgData name="Roberto Liyudi Watanabe" userId="282bb0953230aa56" providerId="LiveId" clId="{E3955305-E6E4-4B7A-92A3-409F1F1EC0B6}" dt="2022-05-26T14:38:17.140" v="1813" actId="164"/>
          <ac:picMkLst>
            <pc:docMk/>
            <pc:sldMk cId="3506647960" sldId="462"/>
            <ac:picMk id="20" creationId="{738E97A0-F997-F138-DAA4-10B3B3DCF47E}"/>
          </ac:picMkLst>
        </pc:picChg>
        <pc:picChg chg="mod">
          <ac:chgData name="Roberto Liyudi Watanabe" userId="282bb0953230aa56" providerId="LiveId" clId="{E3955305-E6E4-4B7A-92A3-409F1F1EC0B6}" dt="2022-05-26T13:14:53.154" v="1703"/>
          <ac:picMkLst>
            <pc:docMk/>
            <pc:sldMk cId="3506647960" sldId="462"/>
            <ac:picMk id="22" creationId="{B46BE152-5972-6157-A4D8-0242ED674785}"/>
          </ac:picMkLst>
        </pc:picChg>
        <pc:picChg chg="mod">
          <ac:chgData name="Roberto Liyudi Watanabe" userId="282bb0953230aa56" providerId="LiveId" clId="{E3955305-E6E4-4B7A-92A3-409F1F1EC0B6}" dt="2022-05-26T14:38:44.971" v="1817" actId="164"/>
          <ac:picMkLst>
            <pc:docMk/>
            <pc:sldMk cId="3506647960" sldId="462"/>
            <ac:picMk id="31" creationId="{160CB5EE-8D25-8722-3100-DF8FBA6BB196}"/>
          </ac:picMkLst>
        </pc:picChg>
        <pc:picChg chg="mod">
          <ac:chgData name="Roberto Liyudi Watanabe" userId="282bb0953230aa56" providerId="LiveId" clId="{E3955305-E6E4-4B7A-92A3-409F1F1EC0B6}" dt="2022-05-26T14:38:41.707" v="1816" actId="164"/>
          <ac:picMkLst>
            <pc:docMk/>
            <pc:sldMk cId="3506647960" sldId="462"/>
            <ac:picMk id="32" creationId="{12A6E4B4-4980-15DA-C87E-97706F8BE33D}"/>
          </ac:picMkLst>
        </pc:picChg>
        <pc:picChg chg="mod">
          <ac:chgData name="Roberto Liyudi Watanabe" userId="282bb0953230aa56" providerId="LiveId" clId="{E3955305-E6E4-4B7A-92A3-409F1F1EC0B6}" dt="2022-05-26T14:38:48.404" v="1818" actId="164"/>
          <ac:picMkLst>
            <pc:docMk/>
            <pc:sldMk cId="3506647960" sldId="462"/>
            <ac:picMk id="40" creationId="{7AF0949F-F15F-28AB-902D-5C897219B051}"/>
          </ac:picMkLst>
        </pc:picChg>
        <pc:picChg chg="mod">
          <ac:chgData name="Roberto Liyudi Watanabe" userId="282bb0953230aa56" providerId="LiveId" clId="{E3955305-E6E4-4B7A-92A3-409F1F1EC0B6}" dt="2022-05-26T11:46:19.067" v="40" actId="12789"/>
          <ac:picMkLst>
            <pc:docMk/>
            <pc:sldMk cId="3506647960" sldId="462"/>
            <ac:picMk id="44" creationId="{9D09E986-2826-2E1C-42AA-E64046C3BDB5}"/>
          </ac:picMkLst>
        </pc:picChg>
        <pc:picChg chg="mod">
          <ac:chgData name="Roberto Liyudi Watanabe" userId="282bb0953230aa56" providerId="LiveId" clId="{E3955305-E6E4-4B7A-92A3-409F1F1EC0B6}" dt="2022-05-26T11:46:14.435" v="39" actId="12789"/>
          <ac:picMkLst>
            <pc:docMk/>
            <pc:sldMk cId="3506647960" sldId="462"/>
            <ac:picMk id="45" creationId="{BE797C50-3B45-A8E7-9763-E252E133FC52}"/>
          </ac:picMkLst>
        </pc:picChg>
        <pc:picChg chg="mod">
          <ac:chgData name="Roberto Liyudi Watanabe" userId="282bb0953230aa56" providerId="LiveId" clId="{E3955305-E6E4-4B7A-92A3-409F1F1EC0B6}" dt="2022-05-26T11:47:16.893" v="58" actId="14100"/>
          <ac:picMkLst>
            <pc:docMk/>
            <pc:sldMk cId="3506647960" sldId="462"/>
            <ac:picMk id="46" creationId="{24E11649-5AC3-3373-CC00-5FC5D62BB521}"/>
          </ac:picMkLst>
        </pc:picChg>
        <pc:picChg chg="mod">
          <ac:chgData name="Roberto Liyudi Watanabe" userId="282bb0953230aa56" providerId="LiveId" clId="{E3955305-E6E4-4B7A-92A3-409F1F1EC0B6}" dt="2022-05-26T11:46:03.827" v="37" actId="12789"/>
          <ac:picMkLst>
            <pc:docMk/>
            <pc:sldMk cId="3506647960" sldId="462"/>
            <ac:picMk id="47" creationId="{5FB9919A-01C3-166A-8573-4A834ADDCACF}"/>
          </ac:picMkLst>
        </pc:picChg>
        <pc:cxnChg chg="mod">
          <ac:chgData name="Roberto Liyudi Watanabe" userId="282bb0953230aa56" providerId="LiveId" clId="{E3955305-E6E4-4B7A-92A3-409F1F1EC0B6}" dt="2022-05-26T12:47:37.878" v="1622" actId="208"/>
          <ac:cxnSpMkLst>
            <pc:docMk/>
            <pc:sldMk cId="3506647960" sldId="462"/>
            <ac:cxnSpMk id="5" creationId="{764BB11D-2A07-F3DF-8EA8-A83C326EF727}"/>
          </ac:cxnSpMkLst>
        </pc:cxnChg>
      </pc:sldChg>
      <pc:sldChg chg="addSp delSp modSp mod modTransition">
        <pc:chgData name="Roberto Liyudi Watanabe" userId="282bb0953230aa56" providerId="LiveId" clId="{E3955305-E6E4-4B7A-92A3-409F1F1EC0B6}" dt="2022-05-26T14:03:51.230" v="1721"/>
        <pc:sldMkLst>
          <pc:docMk/>
          <pc:sldMk cId="926779169" sldId="463"/>
        </pc:sldMkLst>
        <pc:cxnChg chg="del">
          <ac:chgData name="Roberto Liyudi Watanabe" userId="282bb0953230aa56" providerId="LiveId" clId="{E3955305-E6E4-4B7A-92A3-409F1F1EC0B6}" dt="2022-05-26T12:45:52.782" v="1608" actId="478"/>
          <ac:cxnSpMkLst>
            <pc:docMk/>
            <pc:sldMk cId="926779169" sldId="463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5:53.038" v="1609"/>
          <ac:cxnSpMkLst>
            <pc:docMk/>
            <pc:sldMk cId="926779169" sldId="463"/>
            <ac:cxnSpMk id="7" creationId="{4DE5DDF7-F96C-7CE6-B517-97764A6BF098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37:16.572" v="1809"/>
        <pc:sldMkLst>
          <pc:docMk/>
          <pc:sldMk cId="3214689251" sldId="464"/>
        </pc:sldMkLst>
        <pc:spChg chg="mod ord">
          <ac:chgData name="Roberto Liyudi Watanabe" userId="282bb0953230aa56" providerId="LiveId" clId="{E3955305-E6E4-4B7A-92A3-409F1F1EC0B6}" dt="2022-05-26T12:11:29.211" v="643" actId="12789"/>
          <ac:spMkLst>
            <pc:docMk/>
            <pc:sldMk cId="3214689251" sldId="464"/>
            <ac:spMk id="9" creationId="{1D84C6E8-EECC-9264-9772-EF8C61CFAEC8}"/>
          </ac:spMkLst>
        </pc:spChg>
        <pc:spChg chg="mod ord">
          <ac:chgData name="Roberto Liyudi Watanabe" userId="282bb0953230aa56" providerId="LiveId" clId="{E3955305-E6E4-4B7A-92A3-409F1F1EC0B6}" dt="2022-05-26T12:12:56.190" v="654" actId="1076"/>
          <ac:spMkLst>
            <pc:docMk/>
            <pc:sldMk cId="3214689251" sldId="464"/>
            <ac:spMk id="12" creationId="{307FBA4A-5DB3-295E-A899-0117A2C148DB}"/>
          </ac:spMkLst>
        </pc:spChg>
        <pc:cxnChg chg="del">
          <ac:chgData name="Roberto Liyudi Watanabe" userId="282bb0953230aa56" providerId="LiveId" clId="{E3955305-E6E4-4B7A-92A3-409F1F1EC0B6}" dt="2022-05-26T12:47:48.113" v="1625" actId="478"/>
          <ac:cxnSpMkLst>
            <pc:docMk/>
            <pc:sldMk cId="3214689251" sldId="464"/>
            <ac:cxnSpMk id="5" creationId="{764BB11D-2A07-F3DF-8EA8-A83C326EF727}"/>
          </ac:cxnSpMkLst>
        </pc:cxnChg>
        <pc:cxnChg chg="mod">
          <ac:chgData name="Roberto Liyudi Watanabe" userId="282bb0953230aa56" providerId="LiveId" clId="{E3955305-E6E4-4B7A-92A3-409F1F1EC0B6}" dt="2022-05-26T12:49:26.062" v="1650" actId="208"/>
          <ac:cxnSpMkLst>
            <pc:docMk/>
            <pc:sldMk cId="3214689251" sldId="464"/>
            <ac:cxnSpMk id="10" creationId="{392E8F70-7C03-624A-D06D-BB25370D3509}"/>
          </ac:cxnSpMkLst>
        </pc:cxnChg>
        <pc:cxnChg chg="mod">
          <ac:chgData name="Roberto Liyudi Watanabe" userId="282bb0953230aa56" providerId="LiveId" clId="{E3955305-E6E4-4B7A-92A3-409F1F1EC0B6}" dt="2022-05-26T12:49:26.062" v="1650" actId="208"/>
          <ac:cxnSpMkLst>
            <pc:docMk/>
            <pc:sldMk cId="3214689251" sldId="464"/>
            <ac:cxnSpMk id="11" creationId="{4B067040-964A-59CD-4E7C-ADE4F2B9A55B}"/>
          </ac:cxnSpMkLst>
        </pc:cxnChg>
        <pc:cxnChg chg="del mod">
          <ac:chgData name="Roberto Liyudi Watanabe" userId="282bb0953230aa56" providerId="LiveId" clId="{E3955305-E6E4-4B7A-92A3-409F1F1EC0B6}" dt="2022-05-26T12:12:14.230" v="651" actId="478"/>
          <ac:cxnSpMkLst>
            <pc:docMk/>
            <pc:sldMk cId="3214689251" sldId="464"/>
            <ac:cxnSpMk id="13" creationId="{1F071662-3B99-6061-367A-EC01A5CF4384}"/>
          </ac:cxnSpMkLst>
        </pc:cxnChg>
        <pc:cxnChg chg="add mod">
          <ac:chgData name="Roberto Liyudi Watanabe" userId="282bb0953230aa56" providerId="LiveId" clId="{E3955305-E6E4-4B7A-92A3-409F1F1EC0B6}" dt="2022-05-26T12:49:26.062" v="1650" actId="208"/>
          <ac:cxnSpMkLst>
            <pc:docMk/>
            <pc:sldMk cId="3214689251" sldId="464"/>
            <ac:cxnSpMk id="16" creationId="{064CE95F-9071-0ECD-8BD2-9D2493F0E68C}"/>
          </ac:cxnSpMkLst>
        </pc:cxnChg>
        <pc:cxnChg chg="add mod">
          <ac:chgData name="Roberto Liyudi Watanabe" userId="282bb0953230aa56" providerId="LiveId" clId="{E3955305-E6E4-4B7A-92A3-409F1F1EC0B6}" dt="2022-05-26T12:47:48.315" v="1626"/>
          <ac:cxnSpMkLst>
            <pc:docMk/>
            <pc:sldMk cId="3214689251" sldId="464"/>
            <ac:cxnSpMk id="17" creationId="{F712F79A-8C54-0831-762D-7A9DA0820106}"/>
          </ac:cxnSpMkLst>
        </pc:cxnChg>
      </pc:sldChg>
      <pc:sldChg chg="addSp delSp modSp mod modTransition">
        <pc:chgData name="Roberto Liyudi Watanabe" userId="282bb0953230aa56" providerId="LiveId" clId="{E3955305-E6E4-4B7A-92A3-409F1F1EC0B6}" dt="2022-05-26T14:03:51.230" v="1721"/>
        <pc:sldMkLst>
          <pc:docMk/>
          <pc:sldMk cId="1274520484" sldId="465"/>
        </pc:sldMkLst>
        <pc:cxnChg chg="del">
          <ac:chgData name="Roberto Liyudi Watanabe" userId="282bb0953230aa56" providerId="LiveId" clId="{E3955305-E6E4-4B7A-92A3-409F1F1EC0B6}" dt="2022-05-26T12:45:57.799" v="1610" actId="478"/>
          <ac:cxnSpMkLst>
            <pc:docMk/>
            <pc:sldMk cId="1274520484" sldId="465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5:57.991" v="1611"/>
          <ac:cxnSpMkLst>
            <pc:docMk/>
            <pc:sldMk cId="1274520484" sldId="465"/>
            <ac:cxnSpMk id="7" creationId="{66847E67-D218-F013-7E94-6AAECACE3855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37:12.466" v="1807"/>
        <pc:sldMkLst>
          <pc:docMk/>
          <pc:sldMk cId="3768673907" sldId="466"/>
        </pc:sldMkLst>
        <pc:spChg chg="mod">
          <ac:chgData name="Roberto Liyudi Watanabe" userId="282bb0953230aa56" providerId="LiveId" clId="{E3955305-E6E4-4B7A-92A3-409F1F1EC0B6}" dt="2022-05-26T13:06:39.767" v="1698" actId="1076"/>
          <ac:spMkLst>
            <pc:docMk/>
            <pc:sldMk cId="3768673907" sldId="466"/>
            <ac:spMk id="11" creationId="{4C246B27-9457-FB62-9DB2-1F907D8839D1}"/>
          </ac:spMkLst>
        </pc:spChg>
        <pc:spChg chg="mod">
          <ac:chgData name="Roberto Liyudi Watanabe" userId="282bb0953230aa56" providerId="LiveId" clId="{E3955305-E6E4-4B7A-92A3-409F1F1EC0B6}" dt="2022-05-26T13:06:39.767" v="1698" actId="1076"/>
          <ac:spMkLst>
            <pc:docMk/>
            <pc:sldMk cId="3768673907" sldId="466"/>
            <ac:spMk id="12" creationId="{E2DBFE1B-2211-27D2-4243-C9D2154D37E4}"/>
          </ac:spMkLst>
        </pc:spChg>
        <pc:spChg chg="mod">
          <ac:chgData name="Roberto Liyudi Watanabe" userId="282bb0953230aa56" providerId="LiveId" clId="{E3955305-E6E4-4B7A-92A3-409F1F1EC0B6}" dt="2022-05-26T13:06:39.767" v="1698" actId="1076"/>
          <ac:spMkLst>
            <pc:docMk/>
            <pc:sldMk cId="3768673907" sldId="466"/>
            <ac:spMk id="13" creationId="{2EDB0B89-BCDD-D245-C5B4-E5A47A249CF7}"/>
          </ac:spMkLst>
        </pc:spChg>
        <pc:spChg chg="mod">
          <ac:chgData name="Roberto Liyudi Watanabe" userId="282bb0953230aa56" providerId="LiveId" clId="{E3955305-E6E4-4B7A-92A3-409F1F1EC0B6}" dt="2022-05-26T13:06:39.767" v="1698" actId="1076"/>
          <ac:spMkLst>
            <pc:docMk/>
            <pc:sldMk cId="3768673907" sldId="466"/>
            <ac:spMk id="15" creationId="{26536CC7-82CD-B91A-E22D-866A004ACAC6}"/>
          </ac:spMkLst>
        </pc:spChg>
        <pc:spChg chg="mod">
          <ac:chgData name="Roberto Liyudi Watanabe" userId="282bb0953230aa56" providerId="LiveId" clId="{E3955305-E6E4-4B7A-92A3-409F1F1EC0B6}" dt="2022-05-26T13:06:39.767" v="1698" actId="1076"/>
          <ac:spMkLst>
            <pc:docMk/>
            <pc:sldMk cId="3768673907" sldId="466"/>
            <ac:spMk id="17" creationId="{166F2300-CDE8-9880-34EA-194B0FADCEE0}"/>
          </ac:spMkLst>
        </pc:spChg>
        <pc:picChg chg="mod">
          <ac:chgData name="Roberto Liyudi Watanabe" userId="282bb0953230aa56" providerId="LiveId" clId="{E3955305-E6E4-4B7A-92A3-409F1F1EC0B6}" dt="2022-05-26T13:06:39.767" v="1698" actId="1076"/>
          <ac:picMkLst>
            <pc:docMk/>
            <pc:sldMk cId="3768673907" sldId="466"/>
            <ac:picMk id="4" creationId="{2BEEDBE7-479B-4E1B-A0A6-C1241053DFC5}"/>
          </ac:picMkLst>
        </pc:picChg>
        <pc:picChg chg="mod">
          <ac:chgData name="Roberto Liyudi Watanabe" userId="282bb0953230aa56" providerId="LiveId" clId="{E3955305-E6E4-4B7A-92A3-409F1F1EC0B6}" dt="2022-05-26T13:06:39.767" v="1698" actId="1076"/>
          <ac:picMkLst>
            <pc:docMk/>
            <pc:sldMk cId="3768673907" sldId="466"/>
            <ac:picMk id="10" creationId="{C73476AB-D7D5-033C-82B7-D90F0ED3FE3E}"/>
          </ac:picMkLst>
        </pc:picChg>
        <pc:cxnChg chg="del">
          <ac:chgData name="Roberto Liyudi Watanabe" userId="282bb0953230aa56" providerId="LiveId" clId="{E3955305-E6E4-4B7A-92A3-409F1F1EC0B6}" dt="2022-05-26T12:47:57.120" v="1629" actId="478"/>
          <ac:cxnSpMkLst>
            <pc:docMk/>
            <pc:sldMk cId="3768673907" sldId="466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7:57.314" v="1630"/>
          <ac:cxnSpMkLst>
            <pc:docMk/>
            <pc:sldMk cId="3768673907" sldId="466"/>
            <ac:cxnSpMk id="14" creationId="{8F046E1C-81DD-24E6-2FC3-6CFE585A6741}"/>
          </ac:cxnSpMkLst>
        </pc:cxnChg>
      </pc:sldChg>
      <pc:sldChg chg="addSp delSp modSp mod modTransition">
        <pc:chgData name="Roberto Liyudi Watanabe" userId="282bb0953230aa56" providerId="LiveId" clId="{E3955305-E6E4-4B7A-92A3-409F1F1EC0B6}" dt="2022-05-26T14:03:51.230" v="1721"/>
        <pc:sldMkLst>
          <pc:docMk/>
          <pc:sldMk cId="1283645406" sldId="467"/>
        </pc:sldMkLst>
        <pc:cxnChg chg="del">
          <ac:chgData name="Roberto Liyudi Watanabe" userId="282bb0953230aa56" providerId="LiveId" clId="{E3955305-E6E4-4B7A-92A3-409F1F1EC0B6}" dt="2022-05-26T12:46:07.528" v="1612" actId="478"/>
          <ac:cxnSpMkLst>
            <pc:docMk/>
            <pc:sldMk cId="1283645406" sldId="467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6:07.775" v="1613"/>
          <ac:cxnSpMkLst>
            <pc:docMk/>
            <pc:sldMk cId="1283645406" sldId="467"/>
            <ac:cxnSpMk id="7" creationId="{31BBFE59-FE91-A367-95C5-7D7DD6458DEC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06:07.328" v="1736"/>
        <pc:sldMkLst>
          <pc:docMk/>
          <pc:sldMk cId="476512874" sldId="468"/>
        </pc:sldMkLst>
        <pc:spChg chg="mod">
          <ac:chgData name="Roberto Liyudi Watanabe" userId="282bb0953230aa56" providerId="LiveId" clId="{E3955305-E6E4-4B7A-92A3-409F1F1EC0B6}" dt="2022-05-26T12:59:57.200" v="1673" actId="114"/>
          <ac:spMkLst>
            <pc:docMk/>
            <pc:sldMk cId="476512874" sldId="468"/>
            <ac:spMk id="9" creationId="{D92C460B-F1FA-B191-7E3B-7C396E1BB966}"/>
          </ac:spMkLst>
        </pc:spChg>
        <pc:spChg chg="mod">
          <ac:chgData name="Roberto Liyudi Watanabe" userId="282bb0953230aa56" providerId="LiveId" clId="{E3955305-E6E4-4B7A-92A3-409F1F1EC0B6}" dt="2022-05-26T12:41:16.419" v="1592" actId="14100"/>
          <ac:spMkLst>
            <pc:docMk/>
            <pc:sldMk cId="476512874" sldId="468"/>
            <ac:spMk id="10" creationId="{286F10B4-D0A7-C91F-FED7-675DA306AE5A}"/>
          </ac:spMkLst>
        </pc:spChg>
        <pc:spChg chg="mod">
          <ac:chgData name="Roberto Liyudi Watanabe" userId="282bb0953230aa56" providerId="LiveId" clId="{E3955305-E6E4-4B7A-92A3-409F1F1EC0B6}" dt="2022-05-26T12:41:22.966" v="1593" actId="1076"/>
          <ac:spMkLst>
            <pc:docMk/>
            <pc:sldMk cId="476512874" sldId="468"/>
            <ac:spMk id="12" creationId="{2A9ACD8E-634A-204D-3057-E34A88DAAEAB}"/>
          </ac:spMkLst>
        </pc:spChg>
        <pc:cxnChg chg="del">
          <ac:chgData name="Roberto Liyudi Watanabe" userId="282bb0953230aa56" providerId="LiveId" clId="{E3955305-E6E4-4B7A-92A3-409F1F1EC0B6}" dt="2022-05-26T12:48:30.215" v="1643" actId="478"/>
          <ac:cxnSpMkLst>
            <pc:docMk/>
            <pc:sldMk cId="476512874" sldId="468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8:30.464" v="1644"/>
          <ac:cxnSpMkLst>
            <pc:docMk/>
            <pc:sldMk cId="476512874" sldId="468"/>
            <ac:cxnSpMk id="11" creationId="{0807EF69-B6C5-DD44-7995-B3768DD60982}"/>
          </ac:cxnSpMkLst>
        </pc:cxnChg>
      </pc:sldChg>
      <pc:sldChg chg="addSp delSp modSp mod modTransition">
        <pc:chgData name="Roberto Liyudi Watanabe" userId="282bb0953230aa56" providerId="LiveId" clId="{E3955305-E6E4-4B7A-92A3-409F1F1EC0B6}" dt="2022-05-26T14:03:51.230" v="1721"/>
        <pc:sldMkLst>
          <pc:docMk/>
          <pc:sldMk cId="1946895393" sldId="469"/>
        </pc:sldMkLst>
        <pc:spChg chg="del">
          <ac:chgData name="Roberto Liyudi Watanabe" userId="282bb0953230aa56" providerId="LiveId" clId="{E3955305-E6E4-4B7A-92A3-409F1F1EC0B6}" dt="2022-05-26T12:37:44.944" v="1364" actId="478"/>
          <ac:spMkLst>
            <pc:docMk/>
            <pc:sldMk cId="1946895393" sldId="469"/>
            <ac:spMk id="2" creationId="{E17EE215-3929-4DB9-BC85-30B5C728B398}"/>
          </ac:spMkLst>
        </pc:spChg>
        <pc:spChg chg="add mod">
          <ac:chgData name="Roberto Liyudi Watanabe" userId="282bb0953230aa56" providerId="LiveId" clId="{E3955305-E6E4-4B7A-92A3-409F1F1EC0B6}" dt="2022-05-26T12:37:50.343" v="1372" actId="20577"/>
          <ac:spMkLst>
            <pc:docMk/>
            <pc:sldMk cId="1946895393" sldId="469"/>
            <ac:spMk id="3" creationId="{1E56594A-0E8E-3A61-3F5B-E2C723A794BB}"/>
          </ac:spMkLst>
        </pc:spChg>
      </pc:sldChg>
      <pc:sldChg chg="addSp delSp modSp mod modTransition">
        <pc:chgData name="Roberto Liyudi Watanabe" userId="282bb0953230aa56" providerId="LiveId" clId="{E3955305-E6E4-4B7A-92A3-409F1F1EC0B6}" dt="2022-05-26T14:03:51.230" v="1721"/>
        <pc:sldMkLst>
          <pc:docMk/>
          <pc:sldMk cId="711645143" sldId="470"/>
        </pc:sldMkLst>
        <pc:spChg chg="del">
          <ac:chgData name="Roberto Liyudi Watanabe" userId="282bb0953230aa56" providerId="LiveId" clId="{E3955305-E6E4-4B7A-92A3-409F1F1EC0B6}" dt="2022-05-26T12:37:10.535" v="1342" actId="478"/>
          <ac:spMkLst>
            <pc:docMk/>
            <pc:sldMk cId="711645143" sldId="470"/>
            <ac:spMk id="2" creationId="{E17EE215-3929-4DB9-BC85-30B5C728B398}"/>
          </ac:spMkLst>
        </pc:spChg>
        <pc:spChg chg="add mod">
          <ac:chgData name="Roberto Liyudi Watanabe" userId="282bb0953230aa56" providerId="LiveId" clId="{E3955305-E6E4-4B7A-92A3-409F1F1EC0B6}" dt="2022-05-26T12:37:35.510" v="1363" actId="1076"/>
          <ac:spMkLst>
            <pc:docMk/>
            <pc:sldMk cId="711645143" sldId="470"/>
            <ac:spMk id="3" creationId="{277BB7AB-3AD2-129F-E929-3FD75F7038D9}"/>
          </ac:spMkLst>
        </pc:spChg>
      </pc:sldChg>
      <pc:sldChg chg="addSp delSp modSp mod ord modTransition">
        <pc:chgData name="Roberto Liyudi Watanabe" userId="282bb0953230aa56" providerId="LiveId" clId="{E3955305-E6E4-4B7A-92A3-409F1F1EC0B6}" dt="2022-05-26T17:05:32.852" v="1864"/>
        <pc:sldMkLst>
          <pc:docMk/>
          <pc:sldMk cId="465115341" sldId="471"/>
        </pc:sldMkLst>
        <pc:spChg chg="mod">
          <ac:chgData name="Roberto Liyudi Watanabe" userId="282bb0953230aa56" providerId="LiveId" clId="{E3955305-E6E4-4B7A-92A3-409F1F1EC0B6}" dt="2022-05-26T12:54:40.517" v="1658" actId="1036"/>
          <ac:spMkLst>
            <pc:docMk/>
            <pc:sldMk cId="465115341" sldId="471"/>
            <ac:spMk id="6" creationId="{15F76D08-E4C1-FD88-A2EF-9A89B4D73EDE}"/>
          </ac:spMkLst>
        </pc:spChg>
        <pc:spChg chg="mod">
          <ac:chgData name="Roberto Liyudi Watanabe" userId="282bb0953230aa56" providerId="LiveId" clId="{E3955305-E6E4-4B7A-92A3-409F1F1EC0B6}" dt="2022-05-26T13:16:04.741" v="1704" actId="207"/>
          <ac:spMkLst>
            <pc:docMk/>
            <pc:sldMk cId="465115341" sldId="471"/>
            <ac:spMk id="7" creationId="{51B3F2C4-9B45-BC01-4388-E9546ADEF3E7}"/>
          </ac:spMkLst>
        </pc:spChg>
        <pc:spChg chg="mod">
          <ac:chgData name="Roberto Liyudi Watanabe" userId="282bb0953230aa56" providerId="LiveId" clId="{E3955305-E6E4-4B7A-92A3-409F1F1EC0B6}" dt="2022-05-26T12:54:40.517" v="1658" actId="1036"/>
          <ac:spMkLst>
            <pc:docMk/>
            <pc:sldMk cId="465115341" sldId="471"/>
            <ac:spMk id="8" creationId="{BBA7B3E5-3488-C7F1-E089-FF5F7E1BA69D}"/>
          </ac:spMkLst>
        </pc:spChg>
        <pc:spChg chg="mod">
          <ac:chgData name="Roberto Liyudi Watanabe" userId="282bb0953230aa56" providerId="LiveId" clId="{E3955305-E6E4-4B7A-92A3-409F1F1EC0B6}" dt="2022-05-26T13:16:04.741" v="1704" actId="207"/>
          <ac:spMkLst>
            <pc:docMk/>
            <pc:sldMk cId="465115341" sldId="471"/>
            <ac:spMk id="9" creationId="{3F2C359F-6541-CDCE-879D-78FD76971DC4}"/>
          </ac:spMkLst>
        </pc:spChg>
        <pc:cxnChg chg="mod">
          <ac:chgData name="Roberto Liyudi Watanabe" userId="282bb0953230aa56" providerId="LiveId" clId="{E3955305-E6E4-4B7A-92A3-409F1F1EC0B6}" dt="2022-05-26T12:44:25.038" v="1600" actId="208"/>
          <ac:cxnSpMkLst>
            <pc:docMk/>
            <pc:sldMk cId="465115341" sldId="471"/>
            <ac:cxnSpMk id="5" creationId="{764BB11D-2A07-F3DF-8EA8-A83C326EF727}"/>
          </ac:cxnSpMkLst>
        </pc:cxnChg>
        <pc:cxnChg chg="mod">
          <ac:chgData name="Roberto Liyudi Watanabe" userId="282bb0953230aa56" providerId="LiveId" clId="{E3955305-E6E4-4B7A-92A3-409F1F1EC0B6}" dt="2022-05-26T12:44:25.038" v="1600" actId="208"/>
          <ac:cxnSpMkLst>
            <pc:docMk/>
            <pc:sldMk cId="465115341" sldId="471"/>
            <ac:cxnSpMk id="10" creationId="{675B8BC5-2BC8-90BE-17C7-251C39ED4632}"/>
          </ac:cxnSpMkLst>
        </pc:cxnChg>
        <pc:cxnChg chg="add del mod">
          <ac:chgData name="Roberto Liyudi Watanabe" userId="282bb0953230aa56" providerId="LiveId" clId="{E3955305-E6E4-4B7A-92A3-409F1F1EC0B6}" dt="2022-05-26T12:55:16.869" v="1671" actId="478"/>
          <ac:cxnSpMkLst>
            <pc:docMk/>
            <pc:sldMk cId="465115341" sldId="471"/>
            <ac:cxnSpMk id="11" creationId="{B26C8F3C-D9A8-5945-198C-191EABE157FE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42:32.213" v="1840" actId="20577"/>
        <pc:sldMkLst>
          <pc:docMk/>
          <pc:sldMk cId="2046199233" sldId="472"/>
        </pc:sldMkLst>
        <pc:spChg chg="del">
          <ac:chgData name="Roberto Liyudi Watanabe" userId="282bb0953230aa56" providerId="LiveId" clId="{E3955305-E6E4-4B7A-92A3-409F1F1EC0B6}" dt="2022-05-26T11:57:08.254" v="305" actId="478"/>
          <ac:spMkLst>
            <pc:docMk/>
            <pc:sldMk cId="2046199233" sldId="472"/>
            <ac:spMk id="6" creationId="{15F76D08-E4C1-FD88-A2EF-9A89B4D73EDE}"/>
          </ac:spMkLst>
        </pc:spChg>
        <pc:spChg chg="mod">
          <ac:chgData name="Roberto Liyudi Watanabe" userId="282bb0953230aa56" providerId="LiveId" clId="{E3955305-E6E4-4B7A-92A3-409F1F1EC0B6}" dt="2022-05-26T14:39:54.499" v="1833" actId="164"/>
          <ac:spMkLst>
            <pc:docMk/>
            <pc:sldMk cId="2046199233" sldId="472"/>
            <ac:spMk id="9" creationId="{849F753E-E170-A3A4-08B2-DBF7F5E7A8BE}"/>
          </ac:spMkLst>
        </pc:spChg>
        <pc:spChg chg="del mod">
          <ac:chgData name="Roberto Liyudi Watanabe" userId="282bb0953230aa56" providerId="LiveId" clId="{E3955305-E6E4-4B7A-92A3-409F1F1EC0B6}" dt="2022-05-26T11:54:52.081" v="246" actId="478"/>
          <ac:spMkLst>
            <pc:docMk/>
            <pc:sldMk cId="2046199233" sldId="472"/>
            <ac:spMk id="11" creationId="{1BC6CF7F-B20A-3C2D-C320-1A55403B86EA}"/>
          </ac:spMkLst>
        </pc:spChg>
        <pc:spChg chg="mod">
          <ac:chgData name="Roberto Liyudi Watanabe" userId="282bb0953230aa56" providerId="LiveId" clId="{E3955305-E6E4-4B7A-92A3-409F1F1EC0B6}" dt="2022-05-26T14:42:32.213" v="1840" actId="20577"/>
          <ac:spMkLst>
            <pc:docMk/>
            <pc:sldMk cId="2046199233" sldId="472"/>
            <ac:spMk id="14" creationId="{7E311E96-4A93-1BF7-D8C6-651CAF362C1F}"/>
          </ac:spMkLst>
        </pc:spChg>
        <pc:spChg chg="mod">
          <ac:chgData name="Roberto Liyudi Watanabe" userId="282bb0953230aa56" providerId="LiveId" clId="{E3955305-E6E4-4B7A-92A3-409F1F1EC0B6}" dt="2022-05-26T14:40:04.042" v="1835" actId="164"/>
          <ac:spMkLst>
            <pc:docMk/>
            <pc:sldMk cId="2046199233" sldId="472"/>
            <ac:spMk id="17" creationId="{74A8FC90-57FF-390A-5FC9-9DEBCC90EE49}"/>
          </ac:spMkLst>
        </pc:spChg>
        <pc:spChg chg="add mod">
          <ac:chgData name="Roberto Liyudi Watanabe" userId="282bb0953230aa56" providerId="LiveId" clId="{E3955305-E6E4-4B7A-92A3-409F1F1EC0B6}" dt="2022-05-26T11:57:08.436" v="306"/>
          <ac:spMkLst>
            <pc:docMk/>
            <pc:sldMk cId="2046199233" sldId="472"/>
            <ac:spMk id="18" creationId="{13006B5E-FB4B-4AC0-5837-32B30471FAC0}"/>
          </ac:spMkLst>
        </pc:spChg>
        <pc:spChg chg="mod">
          <ac:chgData name="Roberto Liyudi Watanabe" userId="282bb0953230aa56" providerId="LiveId" clId="{E3955305-E6E4-4B7A-92A3-409F1F1EC0B6}" dt="2022-05-26T14:40:07.146" v="1836" actId="164"/>
          <ac:spMkLst>
            <pc:docMk/>
            <pc:sldMk cId="2046199233" sldId="472"/>
            <ac:spMk id="20" creationId="{FCDD7228-7672-FE0E-9133-5188226B4F29}"/>
          </ac:spMkLst>
        </pc:spChg>
        <pc:grpChg chg="add mod">
          <ac:chgData name="Roberto Liyudi Watanabe" userId="282bb0953230aa56" providerId="LiveId" clId="{E3955305-E6E4-4B7A-92A3-409F1F1EC0B6}" dt="2022-05-26T14:39:54.499" v="1833" actId="164"/>
          <ac:grpSpMkLst>
            <pc:docMk/>
            <pc:sldMk cId="2046199233" sldId="472"/>
            <ac:grpSpMk id="4" creationId="{FC616C8F-A4DB-B0C4-70A2-65580A05F3C8}"/>
          </ac:grpSpMkLst>
        </pc:grpChg>
        <pc:grpChg chg="add mod">
          <ac:chgData name="Roberto Liyudi Watanabe" userId="282bb0953230aa56" providerId="LiveId" clId="{E3955305-E6E4-4B7A-92A3-409F1F1EC0B6}" dt="2022-05-26T14:40:01.026" v="1834" actId="164"/>
          <ac:grpSpMkLst>
            <pc:docMk/>
            <pc:sldMk cId="2046199233" sldId="472"/>
            <ac:grpSpMk id="5" creationId="{F7DA629E-0653-3215-A063-D12794BE8194}"/>
          </ac:grpSpMkLst>
        </pc:grpChg>
        <pc:grpChg chg="add mod">
          <ac:chgData name="Roberto Liyudi Watanabe" userId="282bb0953230aa56" providerId="LiveId" clId="{E3955305-E6E4-4B7A-92A3-409F1F1EC0B6}" dt="2022-05-26T14:40:04.042" v="1835" actId="164"/>
          <ac:grpSpMkLst>
            <pc:docMk/>
            <pc:sldMk cId="2046199233" sldId="472"/>
            <ac:grpSpMk id="6" creationId="{A7BD6E95-237C-8E7E-04D7-43C140E462C0}"/>
          </ac:grpSpMkLst>
        </pc:grpChg>
        <pc:grpChg chg="add mod">
          <ac:chgData name="Roberto Liyudi Watanabe" userId="282bb0953230aa56" providerId="LiveId" clId="{E3955305-E6E4-4B7A-92A3-409F1F1EC0B6}" dt="2022-05-26T14:40:07.146" v="1836" actId="164"/>
          <ac:grpSpMkLst>
            <pc:docMk/>
            <pc:sldMk cId="2046199233" sldId="472"/>
            <ac:grpSpMk id="7" creationId="{44D4075C-8D32-DBF1-443F-0E3F6F2A424C}"/>
          </ac:grpSpMkLst>
        </pc:grpChg>
        <pc:picChg chg="del mod">
          <ac:chgData name="Roberto Liyudi Watanabe" userId="282bb0953230aa56" providerId="LiveId" clId="{E3955305-E6E4-4B7A-92A3-409F1F1EC0B6}" dt="2022-05-26T11:53:27.409" v="227" actId="478"/>
          <ac:picMkLst>
            <pc:docMk/>
            <pc:sldMk cId="2046199233" sldId="472"/>
            <ac:picMk id="7" creationId="{545283CE-E620-A64C-3573-C8655BA17199}"/>
          </ac:picMkLst>
        </pc:picChg>
        <pc:picChg chg="mod">
          <ac:chgData name="Roberto Liyudi Watanabe" userId="282bb0953230aa56" providerId="LiveId" clId="{E3955305-E6E4-4B7A-92A3-409F1F1EC0B6}" dt="2022-05-26T14:39:54.499" v="1833" actId="164"/>
          <ac:picMkLst>
            <pc:docMk/>
            <pc:sldMk cId="2046199233" sldId="472"/>
            <ac:picMk id="10" creationId="{383C82C7-9C27-2609-2357-B400E6F75A9D}"/>
          </ac:picMkLst>
        </pc:picChg>
        <pc:picChg chg="add mod modCrop">
          <ac:chgData name="Roberto Liyudi Watanabe" userId="282bb0953230aa56" providerId="LiveId" clId="{E3955305-E6E4-4B7A-92A3-409F1F1EC0B6}" dt="2022-05-26T14:40:01.026" v="1834" actId="164"/>
          <ac:picMkLst>
            <pc:docMk/>
            <pc:sldMk cId="2046199233" sldId="472"/>
            <ac:picMk id="12" creationId="{2EC19D05-7C87-970E-4F17-CEF66570FA21}"/>
          </ac:picMkLst>
        </pc:picChg>
        <pc:picChg chg="mod">
          <ac:chgData name="Roberto Liyudi Watanabe" userId="282bb0953230aa56" providerId="LiveId" clId="{E3955305-E6E4-4B7A-92A3-409F1F1EC0B6}" dt="2022-05-26T14:40:04.042" v="1835" actId="164"/>
          <ac:picMkLst>
            <pc:docMk/>
            <pc:sldMk cId="2046199233" sldId="472"/>
            <ac:picMk id="13" creationId="{DEAE0A4E-0D59-25DA-5374-CA0BFD298B8A}"/>
          </ac:picMkLst>
        </pc:picChg>
        <pc:picChg chg="mod">
          <ac:chgData name="Roberto Liyudi Watanabe" userId="282bb0953230aa56" providerId="LiveId" clId="{E3955305-E6E4-4B7A-92A3-409F1F1EC0B6}" dt="2022-05-26T14:40:07.146" v="1836" actId="164"/>
          <ac:picMkLst>
            <pc:docMk/>
            <pc:sldMk cId="2046199233" sldId="472"/>
            <ac:picMk id="16" creationId="{CA7EF602-D96F-7DBA-40A1-6F90F11FF24E}"/>
          </ac:picMkLst>
        </pc:picChg>
        <pc:picChg chg="add mod">
          <ac:chgData name="Roberto Liyudi Watanabe" userId="282bb0953230aa56" providerId="LiveId" clId="{E3955305-E6E4-4B7A-92A3-409F1F1EC0B6}" dt="2022-05-26T11:57:08.436" v="306"/>
          <ac:picMkLst>
            <pc:docMk/>
            <pc:sldMk cId="2046199233" sldId="472"/>
            <ac:picMk id="19" creationId="{862F0B11-7968-1873-480A-4772779A88B7}"/>
          </ac:picMkLst>
        </pc:picChg>
        <pc:cxnChg chg="del">
          <ac:chgData name="Roberto Liyudi Watanabe" userId="282bb0953230aa56" providerId="LiveId" clId="{E3955305-E6E4-4B7A-92A3-409F1F1EC0B6}" dt="2022-05-26T12:47:43.415" v="1623" actId="478"/>
          <ac:cxnSpMkLst>
            <pc:docMk/>
            <pc:sldMk cId="2046199233" sldId="472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7:43.593" v="1624"/>
          <ac:cxnSpMkLst>
            <pc:docMk/>
            <pc:sldMk cId="2046199233" sldId="472"/>
            <ac:cxnSpMk id="21" creationId="{DB3CE392-8AA7-E4A9-8501-E0B04E696635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37:14.707" v="1808"/>
        <pc:sldMkLst>
          <pc:docMk/>
          <pc:sldMk cId="1262583748" sldId="473"/>
        </pc:sldMkLst>
        <pc:spChg chg="mod">
          <ac:chgData name="Roberto Liyudi Watanabe" userId="282bb0953230aa56" providerId="LiveId" clId="{E3955305-E6E4-4B7A-92A3-409F1F1EC0B6}" dt="2022-05-26T13:04:18.541" v="1676" actId="1076"/>
          <ac:spMkLst>
            <pc:docMk/>
            <pc:sldMk cId="1262583748" sldId="473"/>
            <ac:spMk id="9" creationId="{1D84C6E8-EECC-9264-9772-EF8C61CFAEC8}"/>
          </ac:spMkLst>
        </pc:spChg>
        <pc:spChg chg="mod">
          <ac:chgData name="Roberto Liyudi Watanabe" userId="282bb0953230aa56" providerId="LiveId" clId="{E3955305-E6E4-4B7A-92A3-409F1F1EC0B6}" dt="2022-05-26T13:04:18.541" v="1676" actId="1076"/>
          <ac:spMkLst>
            <pc:docMk/>
            <pc:sldMk cId="1262583748" sldId="473"/>
            <ac:spMk id="12" creationId="{798128E1-F989-99B4-7818-4FDBF504C4D1}"/>
          </ac:spMkLst>
        </pc:spChg>
        <pc:spChg chg="mod">
          <ac:chgData name="Roberto Liyudi Watanabe" userId="282bb0953230aa56" providerId="LiveId" clId="{E3955305-E6E4-4B7A-92A3-409F1F1EC0B6}" dt="2022-05-26T13:04:18.541" v="1676" actId="1076"/>
          <ac:spMkLst>
            <pc:docMk/>
            <pc:sldMk cId="1262583748" sldId="473"/>
            <ac:spMk id="14" creationId="{2A5819F4-BD2E-8952-1019-BBC0ED8C745A}"/>
          </ac:spMkLst>
        </pc:spChg>
        <pc:spChg chg="mod">
          <ac:chgData name="Roberto Liyudi Watanabe" userId="282bb0953230aa56" providerId="LiveId" clId="{E3955305-E6E4-4B7A-92A3-409F1F1EC0B6}" dt="2022-05-26T12:06:15.364" v="477" actId="554"/>
          <ac:spMkLst>
            <pc:docMk/>
            <pc:sldMk cId="1262583748" sldId="473"/>
            <ac:spMk id="15" creationId="{8AF44938-57F8-A61E-F91E-B3EA4F7F3DBC}"/>
          </ac:spMkLst>
        </pc:spChg>
        <pc:spChg chg="mod">
          <ac:chgData name="Roberto Liyudi Watanabe" userId="282bb0953230aa56" providerId="LiveId" clId="{E3955305-E6E4-4B7A-92A3-409F1F1EC0B6}" dt="2022-05-26T12:06:30.285" v="480" actId="1076"/>
          <ac:spMkLst>
            <pc:docMk/>
            <pc:sldMk cId="1262583748" sldId="473"/>
            <ac:spMk id="16" creationId="{BBA49E14-A96A-A27F-5903-0843AC086F3E}"/>
          </ac:spMkLst>
        </pc:spChg>
        <pc:spChg chg="mod">
          <ac:chgData name="Roberto Liyudi Watanabe" userId="282bb0953230aa56" providerId="LiveId" clId="{E3955305-E6E4-4B7A-92A3-409F1F1EC0B6}" dt="2022-05-26T12:06:24.059" v="479" actId="554"/>
          <ac:spMkLst>
            <pc:docMk/>
            <pc:sldMk cId="1262583748" sldId="473"/>
            <ac:spMk id="17" creationId="{B543C27D-870A-AC08-F9EB-E712EBDCA446}"/>
          </ac:spMkLst>
        </pc:spChg>
        <pc:cxnChg chg="del">
          <ac:chgData name="Roberto Liyudi Watanabe" userId="282bb0953230aa56" providerId="LiveId" clId="{E3955305-E6E4-4B7A-92A3-409F1F1EC0B6}" dt="2022-05-26T12:47:52.952" v="1627" actId="478"/>
          <ac:cxnSpMkLst>
            <pc:docMk/>
            <pc:sldMk cId="1262583748" sldId="473"/>
            <ac:cxnSpMk id="5" creationId="{764BB11D-2A07-F3DF-8EA8-A83C326EF727}"/>
          </ac:cxnSpMkLst>
        </pc:cxnChg>
        <pc:cxnChg chg="mod">
          <ac:chgData name="Roberto Liyudi Watanabe" userId="282bb0953230aa56" providerId="LiveId" clId="{E3955305-E6E4-4B7A-92A3-409F1F1EC0B6}" dt="2022-05-26T12:49:15.094" v="1649" actId="208"/>
          <ac:cxnSpMkLst>
            <pc:docMk/>
            <pc:sldMk cId="1262583748" sldId="473"/>
            <ac:cxnSpMk id="11" creationId="{4B067040-964A-59CD-4E7C-ADE4F2B9A55B}"/>
          </ac:cxnSpMkLst>
        </pc:cxnChg>
        <pc:cxnChg chg="add mod">
          <ac:chgData name="Roberto Liyudi Watanabe" userId="282bb0953230aa56" providerId="LiveId" clId="{E3955305-E6E4-4B7A-92A3-409F1F1EC0B6}" dt="2022-05-26T12:47:53.141" v="1628"/>
          <ac:cxnSpMkLst>
            <pc:docMk/>
            <pc:sldMk cId="1262583748" sldId="473"/>
            <ac:cxnSpMk id="13" creationId="{51AB090A-0A4A-C8B5-E4B9-518A8785B9FE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37:05.004" v="1803"/>
        <pc:sldMkLst>
          <pc:docMk/>
          <pc:sldMk cId="2801030424" sldId="474"/>
        </pc:sldMkLst>
        <pc:spChg chg="mod">
          <ac:chgData name="Roberto Liyudi Watanabe" userId="282bb0953230aa56" providerId="LiveId" clId="{E3955305-E6E4-4B7A-92A3-409F1F1EC0B6}" dt="2022-05-26T13:05:27.701" v="1687" actId="14100"/>
          <ac:spMkLst>
            <pc:docMk/>
            <pc:sldMk cId="2801030424" sldId="474"/>
            <ac:spMk id="2" creationId="{7F87AA21-0FA9-3E3B-D777-7A753831BC0B}"/>
          </ac:spMkLst>
        </pc:spChg>
        <pc:spChg chg="add mod">
          <ac:chgData name="Roberto Liyudi Watanabe" userId="282bb0953230aa56" providerId="LiveId" clId="{E3955305-E6E4-4B7A-92A3-409F1F1EC0B6}" dt="2022-05-26T13:06:01.973" v="1695" actId="1076"/>
          <ac:spMkLst>
            <pc:docMk/>
            <pc:sldMk cId="2801030424" sldId="474"/>
            <ac:spMk id="14" creationId="{4EEE1D98-C05F-52DE-1552-080954542007}"/>
          </ac:spMkLst>
        </pc:spChg>
        <pc:spChg chg="mod">
          <ac:chgData name="Roberto Liyudi Watanabe" userId="282bb0953230aa56" providerId="LiveId" clId="{E3955305-E6E4-4B7A-92A3-409F1F1EC0B6}" dt="2022-05-26T13:05:16.205" v="1684" actId="14100"/>
          <ac:spMkLst>
            <pc:docMk/>
            <pc:sldMk cId="2801030424" sldId="474"/>
            <ac:spMk id="29" creationId="{66E9CEBD-1A9B-12FD-A8B9-5F3E436C6DCA}"/>
          </ac:spMkLst>
        </pc:spChg>
        <pc:spChg chg="del mod">
          <ac:chgData name="Roberto Liyudi Watanabe" userId="282bb0953230aa56" providerId="LiveId" clId="{E3955305-E6E4-4B7A-92A3-409F1F1EC0B6}" dt="2022-05-26T13:05:52.792" v="1692" actId="478"/>
          <ac:spMkLst>
            <pc:docMk/>
            <pc:sldMk cId="2801030424" sldId="474"/>
            <ac:spMk id="30" creationId="{8E2CB283-FB3A-93F1-0394-F551CBD90666}"/>
          </ac:spMkLst>
        </pc:spChg>
        <pc:spChg chg="mod">
          <ac:chgData name="Roberto Liyudi Watanabe" userId="282bb0953230aa56" providerId="LiveId" clId="{E3955305-E6E4-4B7A-92A3-409F1F1EC0B6}" dt="2022-05-26T13:05:48.869" v="1690" actId="14100"/>
          <ac:spMkLst>
            <pc:docMk/>
            <pc:sldMk cId="2801030424" sldId="474"/>
            <ac:spMk id="31" creationId="{4C412142-315D-BDE6-5D82-2DCC65F7FDCE}"/>
          </ac:spMkLst>
        </pc:spChg>
        <pc:picChg chg="mod">
          <ac:chgData name="Roberto Liyudi Watanabe" userId="282bb0953230aa56" providerId="LiveId" clId="{E3955305-E6E4-4B7A-92A3-409F1F1EC0B6}" dt="2022-05-26T13:05:08.276" v="1682" actId="1076"/>
          <ac:picMkLst>
            <pc:docMk/>
            <pc:sldMk cId="2801030424" sldId="474"/>
            <ac:picMk id="1028" creationId="{75DA375F-EFC4-D2DB-61BD-22EDBA8F315B}"/>
          </ac:picMkLst>
        </pc:picChg>
        <pc:cxnChg chg="del">
          <ac:chgData name="Roberto Liyudi Watanabe" userId="282bb0953230aa56" providerId="LiveId" clId="{E3955305-E6E4-4B7A-92A3-409F1F1EC0B6}" dt="2022-05-26T12:48:06.520" v="1633" actId="478"/>
          <ac:cxnSpMkLst>
            <pc:docMk/>
            <pc:sldMk cId="2801030424" sldId="474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8:06.717" v="1634"/>
          <ac:cxnSpMkLst>
            <pc:docMk/>
            <pc:sldMk cId="2801030424" sldId="474"/>
            <ac:cxnSpMk id="13" creationId="{C2605854-29FE-D335-D64E-04B26808C1FF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37:08.108" v="1805"/>
        <pc:sldMkLst>
          <pc:docMk/>
          <pc:sldMk cId="840357057" sldId="475"/>
        </pc:sldMkLst>
        <pc:spChg chg="mod">
          <ac:chgData name="Roberto Liyudi Watanabe" userId="282bb0953230aa56" providerId="LiveId" clId="{E3955305-E6E4-4B7A-92A3-409F1F1EC0B6}" dt="2022-05-26T12:13:40.919" v="660" actId="552"/>
          <ac:spMkLst>
            <pc:docMk/>
            <pc:sldMk cId="840357057" sldId="475"/>
            <ac:spMk id="15" creationId="{26536CC7-82CD-B91A-E22D-866A004ACAC6}"/>
          </ac:spMkLst>
        </pc:spChg>
        <pc:spChg chg="mod">
          <ac:chgData name="Roberto Liyudi Watanabe" userId="282bb0953230aa56" providerId="LiveId" clId="{E3955305-E6E4-4B7A-92A3-409F1F1EC0B6}" dt="2022-05-26T12:13:40.919" v="660" actId="552"/>
          <ac:spMkLst>
            <pc:docMk/>
            <pc:sldMk cId="840357057" sldId="475"/>
            <ac:spMk id="17" creationId="{166F2300-CDE8-9880-34EA-194B0FADCEE0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35" creationId="{2B479E92-0166-A9E1-EBED-68C1C314CADF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36" creationId="{2CE2AFB0-6ABA-9ECC-42A4-5F812B82D956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37" creationId="{6792C768-A1FB-AF74-3662-3DCE53EDE666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38" creationId="{AE8EA5B9-866E-A186-F054-6650FBEB7126}"/>
          </ac:spMkLst>
        </pc:spChg>
        <pc:spChg chg="mod">
          <ac:chgData name="Roberto Liyudi Watanabe" userId="282bb0953230aa56" providerId="LiveId" clId="{E3955305-E6E4-4B7A-92A3-409F1F1EC0B6}" dt="2022-05-26T12:17:13.471" v="1119" actId="1076"/>
          <ac:spMkLst>
            <pc:docMk/>
            <pc:sldMk cId="840357057" sldId="475"/>
            <ac:spMk id="41" creationId="{E749A9D2-12AC-901C-102D-4F3E9016F39F}"/>
          </ac:spMkLst>
        </pc:spChg>
        <pc:spChg chg="mod">
          <ac:chgData name="Roberto Liyudi Watanabe" userId="282bb0953230aa56" providerId="LiveId" clId="{E3955305-E6E4-4B7A-92A3-409F1F1EC0B6}" dt="2022-05-26T12:17:13.471" v="1119" actId="1076"/>
          <ac:spMkLst>
            <pc:docMk/>
            <pc:sldMk cId="840357057" sldId="475"/>
            <ac:spMk id="42" creationId="{084EAB03-F37B-49E2-9536-9E6D654F6154}"/>
          </ac:spMkLst>
        </pc:spChg>
        <pc:spChg chg="mod">
          <ac:chgData name="Roberto Liyudi Watanabe" userId="282bb0953230aa56" providerId="LiveId" clId="{E3955305-E6E4-4B7A-92A3-409F1F1EC0B6}" dt="2022-05-26T12:17:13.471" v="1119" actId="1076"/>
          <ac:spMkLst>
            <pc:docMk/>
            <pc:sldMk cId="840357057" sldId="475"/>
            <ac:spMk id="43" creationId="{33858F3B-A5BE-00EA-E8AD-920A524D22BD}"/>
          </ac:spMkLst>
        </pc:spChg>
        <pc:spChg chg="mod">
          <ac:chgData name="Roberto Liyudi Watanabe" userId="282bb0953230aa56" providerId="LiveId" clId="{E3955305-E6E4-4B7A-92A3-409F1F1EC0B6}" dt="2022-05-26T12:17:13.471" v="1119" actId="1076"/>
          <ac:spMkLst>
            <pc:docMk/>
            <pc:sldMk cId="840357057" sldId="475"/>
            <ac:spMk id="44" creationId="{29BBC56B-8D52-8B54-BEA1-EA0B8DCEAD5A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48" creationId="{1672CA0C-CD17-083D-DD32-8B8D3E8D77DC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49" creationId="{778F9BFE-B9FF-1653-A582-61428FFEEC6A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50" creationId="{865AC8DF-A09D-C720-1C13-9818B9F358F2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51" creationId="{0493E9FC-1D69-9F11-1CFD-A421F207A7F0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54" creationId="{9E01EC45-D3D7-AA20-E999-C9DDF5EF9A1C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55" creationId="{8FB9228A-3180-4741-785F-850C5210B615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56" creationId="{2629A795-3180-7627-645F-79F753C35C9D}"/>
          </ac:spMkLst>
        </pc:spChg>
        <pc:spChg chg="mod">
          <ac:chgData name="Roberto Liyudi Watanabe" userId="282bb0953230aa56" providerId="LiveId" clId="{E3955305-E6E4-4B7A-92A3-409F1F1EC0B6}" dt="2022-05-26T12:18:41.478" v="1160" actId="1076"/>
          <ac:spMkLst>
            <pc:docMk/>
            <pc:sldMk cId="840357057" sldId="475"/>
            <ac:spMk id="57" creationId="{FF55566A-0A18-8162-8AD2-5C8A94FF217A}"/>
          </ac:spMkLst>
        </pc:spChg>
        <pc:grpChg chg="del">
          <ac:chgData name="Roberto Liyudi Watanabe" userId="282bb0953230aa56" providerId="LiveId" clId="{E3955305-E6E4-4B7A-92A3-409F1F1EC0B6}" dt="2022-05-26T12:17:10.263" v="1117" actId="478"/>
          <ac:grpSpMkLst>
            <pc:docMk/>
            <pc:sldMk cId="840357057" sldId="475"/>
            <ac:grpSpMk id="28" creationId="{450BB812-558B-6EBD-28AA-B84889CA1BF8}"/>
          </ac:grpSpMkLst>
        </pc:grpChg>
        <pc:grpChg chg="mod">
          <ac:chgData name="Roberto Liyudi Watanabe" userId="282bb0953230aa56" providerId="LiveId" clId="{E3955305-E6E4-4B7A-92A3-409F1F1EC0B6}" dt="2022-05-26T12:18:41.478" v="1160" actId="1076"/>
          <ac:grpSpMkLst>
            <pc:docMk/>
            <pc:sldMk cId="840357057" sldId="475"/>
            <ac:grpSpMk id="34" creationId="{6C576EFB-8FDC-07AB-A81C-738A75A80FDA}"/>
          </ac:grpSpMkLst>
        </pc:grpChg>
        <pc:grpChg chg="del mod">
          <ac:chgData name="Roberto Liyudi Watanabe" userId="282bb0953230aa56" providerId="LiveId" clId="{E3955305-E6E4-4B7A-92A3-409F1F1EC0B6}" dt="2022-05-26T12:18:00.165" v="1155" actId="478"/>
          <ac:grpSpMkLst>
            <pc:docMk/>
            <pc:sldMk cId="840357057" sldId="475"/>
            <ac:grpSpMk id="40" creationId="{E4B31421-B803-2025-D7E4-2573635538ED}"/>
          </ac:grpSpMkLst>
        </pc:grpChg>
        <pc:grpChg chg="add mod">
          <ac:chgData name="Roberto Liyudi Watanabe" userId="282bb0953230aa56" providerId="LiveId" clId="{E3955305-E6E4-4B7A-92A3-409F1F1EC0B6}" dt="2022-05-26T12:18:41.478" v="1160" actId="1076"/>
          <ac:grpSpMkLst>
            <pc:docMk/>
            <pc:sldMk cId="840357057" sldId="475"/>
            <ac:grpSpMk id="47" creationId="{656BC3F0-DA21-5D15-E964-176E7CBF23EC}"/>
          </ac:grpSpMkLst>
        </pc:grpChg>
        <pc:grpChg chg="add mod">
          <ac:chgData name="Roberto Liyudi Watanabe" userId="282bb0953230aa56" providerId="LiveId" clId="{E3955305-E6E4-4B7A-92A3-409F1F1EC0B6}" dt="2022-05-26T12:18:41.478" v="1160" actId="1076"/>
          <ac:grpSpMkLst>
            <pc:docMk/>
            <pc:sldMk cId="840357057" sldId="475"/>
            <ac:grpSpMk id="53" creationId="{3F2D8361-4CA2-1A02-0415-54E46B7B6129}"/>
          </ac:grpSpMkLst>
        </pc:grpChg>
        <pc:picChg chg="del">
          <ac:chgData name="Roberto Liyudi Watanabe" userId="282bb0953230aa56" providerId="LiveId" clId="{E3955305-E6E4-4B7A-92A3-409F1F1EC0B6}" dt="2022-05-26T12:13:13.591" v="656" actId="478"/>
          <ac:picMkLst>
            <pc:docMk/>
            <pc:sldMk cId="840357057" sldId="475"/>
            <ac:picMk id="4" creationId="{2BEEDBE7-479B-4E1B-A0A6-C1241053DFC5}"/>
          </ac:picMkLst>
        </pc:picChg>
        <pc:picChg chg="mod">
          <ac:chgData name="Roberto Liyudi Watanabe" userId="282bb0953230aa56" providerId="LiveId" clId="{E3955305-E6E4-4B7A-92A3-409F1F1EC0B6}" dt="2022-05-26T12:18:41.478" v="1160" actId="1076"/>
          <ac:picMkLst>
            <pc:docMk/>
            <pc:sldMk cId="840357057" sldId="475"/>
            <ac:picMk id="39" creationId="{23C89216-B593-AE29-DEBD-152FB5F4122A}"/>
          </ac:picMkLst>
        </pc:picChg>
        <pc:picChg chg="mod">
          <ac:chgData name="Roberto Liyudi Watanabe" userId="282bb0953230aa56" providerId="LiveId" clId="{E3955305-E6E4-4B7A-92A3-409F1F1EC0B6}" dt="2022-05-26T12:17:13.471" v="1119" actId="1076"/>
          <ac:picMkLst>
            <pc:docMk/>
            <pc:sldMk cId="840357057" sldId="475"/>
            <ac:picMk id="45" creationId="{FF0CF2D7-DA49-0E20-23E2-0F7F9E3A498D}"/>
          </ac:picMkLst>
        </pc:picChg>
        <pc:picChg chg="add del mod">
          <ac:chgData name="Roberto Liyudi Watanabe" userId="282bb0953230aa56" providerId="LiveId" clId="{E3955305-E6E4-4B7A-92A3-409F1F1EC0B6}" dt="2022-05-26T12:44:03.080" v="1597" actId="478"/>
          <ac:picMkLst>
            <pc:docMk/>
            <pc:sldMk cId="840357057" sldId="475"/>
            <ac:picMk id="46" creationId="{B5A43B68-8868-7757-C269-EF78418E5F7D}"/>
          </ac:picMkLst>
        </pc:picChg>
        <pc:picChg chg="mod">
          <ac:chgData name="Roberto Liyudi Watanabe" userId="282bb0953230aa56" providerId="LiveId" clId="{E3955305-E6E4-4B7A-92A3-409F1F1EC0B6}" dt="2022-05-26T12:18:41.478" v="1160" actId="1076"/>
          <ac:picMkLst>
            <pc:docMk/>
            <pc:sldMk cId="840357057" sldId="475"/>
            <ac:picMk id="52" creationId="{09BE5C80-24FD-34F4-F1AA-CF30FAAAB215}"/>
          </ac:picMkLst>
        </pc:picChg>
        <pc:picChg chg="mod">
          <ac:chgData name="Roberto Liyudi Watanabe" userId="282bb0953230aa56" providerId="LiveId" clId="{E3955305-E6E4-4B7A-92A3-409F1F1EC0B6}" dt="2022-05-26T12:18:41.478" v="1160" actId="1076"/>
          <ac:picMkLst>
            <pc:docMk/>
            <pc:sldMk cId="840357057" sldId="475"/>
            <ac:picMk id="58" creationId="{A48EE503-4ABD-4E69-A796-33972144DBC6}"/>
          </ac:picMkLst>
        </pc:picChg>
        <pc:picChg chg="add mod">
          <ac:chgData name="Roberto Liyudi Watanabe" userId="282bb0953230aa56" providerId="LiveId" clId="{E3955305-E6E4-4B7A-92A3-409F1F1EC0B6}" dt="2022-05-26T12:44:03.270" v="1598"/>
          <ac:picMkLst>
            <pc:docMk/>
            <pc:sldMk cId="840357057" sldId="475"/>
            <ac:picMk id="59" creationId="{4566B776-50DD-88FA-A361-9E2364DB3F4A}"/>
          </ac:picMkLst>
        </pc:picChg>
        <pc:cxnChg chg="del">
          <ac:chgData name="Roberto Liyudi Watanabe" userId="282bb0953230aa56" providerId="LiveId" clId="{E3955305-E6E4-4B7A-92A3-409F1F1EC0B6}" dt="2022-05-26T12:48:01.166" v="1631" actId="478"/>
          <ac:cxnSpMkLst>
            <pc:docMk/>
            <pc:sldMk cId="840357057" sldId="475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8:01.366" v="1632"/>
          <ac:cxnSpMkLst>
            <pc:docMk/>
            <pc:sldMk cId="840357057" sldId="475"/>
            <ac:cxnSpMk id="60" creationId="{BD1CF65D-7A07-C859-31BD-A38EB0B14E58}"/>
          </ac:cxnSpMkLst>
        </pc:cxnChg>
      </pc:sldChg>
      <pc:sldChg chg="modSp modTransition modAnim">
        <pc:chgData name="Roberto Liyudi Watanabe" userId="282bb0953230aa56" providerId="LiveId" clId="{E3955305-E6E4-4B7A-92A3-409F1F1EC0B6}" dt="2022-05-26T14:37:01.555" v="1801"/>
        <pc:sldMkLst>
          <pc:docMk/>
          <pc:sldMk cId="3534608351" sldId="476"/>
        </pc:sldMkLst>
        <pc:picChg chg="mod">
          <ac:chgData name="Roberto Liyudi Watanabe" userId="282bb0953230aa56" providerId="LiveId" clId="{E3955305-E6E4-4B7A-92A3-409F1F1EC0B6}" dt="2022-05-26T13:06:13.621" v="1696" actId="14100"/>
          <ac:picMkLst>
            <pc:docMk/>
            <pc:sldMk cId="3534608351" sldId="476"/>
            <ac:picMk id="1026" creationId="{CDC426F6-161E-B20A-E6E1-96F8632054E2}"/>
          </ac:picMkLst>
        </pc:picChg>
      </pc:sldChg>
      <pc:sldChg chg="addSp delSp modSp mod modTransition modAnim">
        <pc:chgData name="Roberto Liyudi Watanabe" userId="282bb0953230aa56" providerId="LiveId" clId="{E3955305-E6E4-4B7A-92A3-409F1F1EC0B6}" dt="2022-05-26T14:36:56.847" v="1799"/>
        <pc:sldMkLst>
          <pc:docMk/>
          <pc:sldMk cId="2607143860" sldId="477"/>
        </pc:sldMkLst>
        <pc:spChg chg="add mod">
          <ac:chgData name="Roberto Liyudi Watanabe" userId="282bb0953230aa56" providerId="LiveId" clId="{E3955305-E6E4-4B7A-92A3-409F1F1EC0B6}" dt="2022-05-26T12:23:52.190" v="1194" actId="1076"/>
          <ac:spMkLst>
            <pc:docMk/>
            <pc:sldMk cId="2607143860" sldId="477"/>
            <ac:spMk id="9" creationId="{4659823C-A3AC-6104-3771-3D6248B03BF4}"/>
          </ac:spMkLst>
        </pc:spChg>
        <pc:spChg chg="add mod">
          <ac:chgData name="Roberto Liyudi Watanabe" userId="282bb0953230aa56" providerId="LiveId" clId="{E3955305-E6E4-4B7A-92A3-409F1F1EC0B6}" dt="2022-05-26T12:23:42.230" v="1193" actId="1076"/>
          <ac:spMkLst>
            <pc:docMk/>
            <pc:sldMk cId="2607143860" sldId="477"/>
            <ac:spMk id="11" creationId="{7912C049-763B-BF3D-7A25-A66F84D3D415}"/>
          </ac:spMkLst>
        </pc:spChg>
        <pc:picChg chg="mod modCrop">
          <ac:chgData name="Roberto Liyudi Watanabe" userId="282bb0953230aa56" providerId="LiveId" clId="{E3955305-E6E4-4B7A-92A3-409F1F1EC0B6}" dt="2022-05-26T12:25:56.024" v="1213" actId="1076"/>
          <ac:picMkLst>
            <pc:docMk/>
            <pc:sldMk cId="2607143860" sldId="477"/>
            <ac:picMk id="10" creationId="{5E84C101-C10C-B7D9-7FE2-C3B3F8295063}"/>
          </ac:picMkLst>
        </pc:picChg>
        <pc:picChg chg="mod modCrop">
          <ac:chgData name="Roberto Liyudi Watanabe" userId="282bb0953230aa56" providerId="LiveId" clId="{E3955305-E6E4-4B7A-92A3-409F1F1EC0B6}" dt="2022-05-26T12:25:56.024" v="1213" actId="1076"/>
          <ac:picMkLst>
            <pc:docMk/>
            <pc:sldMk cId="2607143860" sldId="477"/>
            <ac:picMk id="12" creationId="{85BBC210-AAAE-C281-1917-77AD16439598}"/>
          </ac:picMkLst>
        </pc:picChg>
        <pc:cxnChg chg="del">
          <ac:chgData name="Roberto Liyudi Watanabe" userId="282bb0953230aa56" providerId="LiveId" clId="{E3955305-E6E4-4B7A-92A3-409F1F1EC0B6}" dt="2022-05-26T12:48:11.288" v="1635" actId="478"/>
          <ac:cxnSpMkLst>
            <pc:docMk/>
            <pc:sldMk cId="2607143860" sldId="477"/>
            <ac:cxnSpMk id="5" creationId="{764BB11D-2A07-F3DF-8EA8-A83C326EF727}"/>
          </ac:cxnSpMkLst>
        </pc:cxnChg>
        <pc:cxnChg chg="add del mod">
          <ac:chgData name="Roberto Liyudi Watanabe" userId="282bb0953230aa56" providerId="LiveId" clId="{E3955305-E6E4-4B7A-92A3-409F1F1EC0B6}" dt="2022-05-26T12:24:15.638" v="1199" actId="478"/>
          <ac:cxnSpMkLst>
            <pc:docMk/>
            <pc:sldMk cId="2607143860" sldId="477"/>
            <ac:cxnSpMk id="13" creationId="{544715BD-B368-6A2E-342E-205BF59D64B2}"/>
          </ac:cxnSpMkLst>
        </pc:cxnChg>
        <pc:cxnChg chg="add mod">
          <ac:chgData name="Roberto Liyudi Watanabe" userId="282bb0953230aa56" providerId="LiveId" clId="{E3955305-E6E4-4B7A-92A3-409F1F1EC0B6}" dt="2022-05-26T12:48:11.470" v="1636"/>
          <ac:cxnSpMkLst>
            <pc:docMk/>
            <pc:sldMk cId="2607143860" sldId="477"/>
            <ac:cxnSpMk id="14" creationId="{8E48753D-8281-540D-7868-2110F9C1EC20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36:54.439" v="1797"/>
        <pc:sldMkLst>
          <pc:docMk/>
          <pc:sldMk cId="3072102502" sldId="478"/>
        </pc:sldMkLst>
        <pc:spChg chg="add mod">
          <ac:chgData name="Roberto Liyudi Watanabe" userId="282bb0953230aa56" providerId="LiveId" clId="{E3955305-E6E4-4B7A-92A3-409F1F1EC0B6}" dt="2022-05-26T14:16:28.996" v="1790" actId="1076"/>
          <ac:spMkLst>
            <pc:docMk/>
            <pc:sldMk cId="3072102502" sldId="478"/>
            <ac:spMk id="2" creationId="{DA3D3EBC-7B67-2E87-6E7E-20AC79C98DAB}"/>
          </ac:spMkLst>
        </pc:spChg>
        <pc:spChg chg="add mod">
          <ac:chgData name="Roberto Liyudi Watanabe" userId="282bb0953230aa56" providerId="LiveId" clId="{E3955305-E6E4-4B7A-92A3-409F1F1EC0B6}" dt="2022-05-26T12:25:14.324" v="1205"/>
          <ac:spMkLst>
            <pc:docMk/>
            <pc:sldMk cId="3072102502" sldId="478"/>
            <ac:spMk id="9" creationId="{43740F31-875D-2573-681B-EF965BC569B7}"/>
          </ac:spMkLst>
        </pc:spChg>
        <pc:spChg chg="add mod">
          <ac:chgData name="Roberto Liyudi Watanabe" userId="282bb0953230aa56" providerId="LiveId" clId="{E3955305-E6E4-4B7A-92A3-409F1F1EC0B6}" dt="2022-05-26T12:25:14.324" v="1205"/>
          <ac:spMkLst>
            <pc:docMk/>
            <pc:sldMk cId="3072102502" sldId="478"/>
            <ac:spMk id="10" creationId="{878E83F1-2424-5D7A-47A0-D70BE4367D6E}"/>
          </ac:spMkLst>
        </pc:spChg>
        <pc:spChg chg="add mod">
          <ac:chgData name="Roberto Liyudi Watanabe" userId="282bb0953230aa56" providerId="LiveId" clId="{E3955305-E6E4-4B7A-92A3-409F1F1EC0B6}" dt="2022-05-26T14:16:46.701" v="1794" actId="1076"/>
          <ac:spMkLst>
            <pc:docMk/>
            <pc:sldMk cId="3072102502" sldId="478"/>
            <ac:spMk id="12" creationId="{C239FFA4-D766-6AF8-8DD1-55C7B3D7F287}"/>
          </ac:spMkLst>
        </pc:spChg>
        <pc:picChg chg="mod modCrop">
          <ac:chgData name="Roberto Liyudi Watanabe" userId="282bb0953230aa56" providerId="LiveId" clId="{E3955305-E6E4-4B7A-92A3-409F1F1EC0B6}" dt="2022-05-26T14:16:33.677" v="1791" actId="732"/>
          <ac:picMkLst>
            <pc:docMk/>
            <pc:sldMk cId="3072102502" sldId="478"/>
            <ac:picMk id="4" creationId="{B0388CC8-C8E5-50C4-1849-B189BC6A8F2B}"/>
          </ac:picMkLst>
        </pc:picChg>
        <pc:picChg chg="mod modCrop">
          <ac:chgData name="Roberto Liyudi Watanabe" userId="282bb0953230aa56" providerId="LiveId" clId="{E3955305-E6E4-4B7A-92A3-409F1F1EC0B6}" dt="2022-05-26T14:16:51.485" v="1795" actId="732"/>
          <ac:picMkLst>
            <pc:docMk/>
            <pc:sldMk cId="3072102502" sldId="478"/>
            <ac:picMk id="11" creationId="{F734D287-3AF8-8D5D-9393-79C79DF938D1}"/>
          </ac:picMkLst>
        </pc:picChg>
        <pc:picChg chg="add del mod">
          <ac:chgData name="Roberto Liyudi Watanabe" userId="282bb0953230aa56" providerId="LiveId" clId="{E3955305-E6E4-4B7A-92A3-409F1F1EC0B6}" dt="2022-05-26T12:26:26.996" v="1220" actId="478"/>
          <ac:picMkLst>
            <pc:docMk/>
            <pc:sldMk cId="3072102502" sldId="478"/>
            <ac:picMk id="12" creationId="{67A77A48-8DE2-24AC-9E67-B3F8E415C952}"/>
          </ac:picMkLst>
        </pc:picChg>
        <pc:picChg chg="add del mod">
          <ac:chgData name="Roberto Liyudi Watanabe" userId="282bb0953230aa56" providerId="LiveId" clId="{E3955305-E6E4-4B7A-92A3-409F1F1EC0B6}" dt="2022-05-26T12:26:26.996" v="1220" actId="478"/>
          <ac:picMkLst>
            <pc:docMk/>
            <pc:sldMk cId="3072102502" sldId="478"/>
            <ac:picMk id="13" creationId="{FBD05AF0-FC1A-18EC-34BA-7FF7B1CBFC69}"/>
          </ac:picMkLst>
        </pc:picChg>
        <pc:cxnChg chg="del">
          <ac:chgData name="Roberto Liyudi Watanabe" userId="282bb0953230aa56" providerId="LiveId" clId="{E3955305-E6E4-4B7A-92A3-409F1F1EC0B6}" dt="2022-05-26T12:48:16.009" v="1637" actId="478"/>
          <ac:cxnSpMkLst>
            <pc:docMk/>
            <pc:sldMk cId="3072102502" sldId="478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8:16.195" v="1638"/>
          <ac:cxnSpMkLst>
            <pc:docMk/>
            <pc:sldMk cId="3072102502" sldId="478"/>
            <ac:cxnSpMk id="14" creationId="{71FE7446-AA81-369F-39EF-5A45BF8DC1B9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06:18.561" v="1740"/>
        <pc:sldMkLst>
          <pc:docMk/>
          <pc:sldMk cId="3907855735" sldId="479"/>
        </pc:sldMkLst>
        <pc:picChg chg="mod">
          <ac:chgData name="Roberto Liyudi Watanabe" userId="282bb0953230aa56" providerId="LiveId" clId="{E3955305-E6E4-4B7A-92A3-409F1F1EC0B6}" dt="2022-05-26T12:26:40.956" v="1221"/>
          <ac:picMkLst>
            <pc:docMk/>
            <pc:sldMk cId="3907855735" sldId="479"/>
            <ac:picMk id="3074" creationId="{B2293F62-E517-D8B5-96D5-C9441475B71C}"/>
          </ac:picMkLst>
        </pc:picChg>
        <pc:picChg chg="mod">
          <ac:chgData name="Roberto Liyudi Watanabe" userId="282bb0953230aa56" providerId="LiveId" clId="{E3955305-E6E4-4B7A-92A3-409F1F1EC0B6}" dt="2022-05-26T12:26:40.956" v="1221"/>
          <ac:picMkLst>
            <pc:docMk/>
            <pc:sldMk cId="3907855735" sldId="479"/>
            <ac:picMk id="3076" creationId="{436D7501-E996-8397-8566-DCFB3EFBFF20}"/>
          </ac:picMkLst>
        </pc:picChg>
        <pc:cxnChg chg="del">
          <ac:chgData name="Roberto Liyudi Watanabe" userId="282bb0953230aa56" providerId="LiveId" clId="{E3955305-E6E4-4B7A-92A3-409F1F1EC0B6}" dt="2022-05-26T12:48:19.841" v="1639" actId="478"/>
          <ac:cxnSpMkLst>
            <pc:docMk/>
            <pc:sldMk cId="3907855735" sldId="479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8:20.022" v="1640"/>
          <ac:cxnSpMkLst>
            <pc:docMk/>
            <pc:sldMk cId="3907855735" sldId="479"/>
            <ac:cxnSpMk id="9" creationId="{510B3B26-C8B5-0816-7B31-780EE9C2936F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06:15.608" v="1738"/>
        <pc:sldMkLst>
          <pc:docMk/>
          <pc:sldMk cId="3772805692" sldId="480"/>
        </pc:sldMkLst>
        <pc:spChg chg="mod">
          <ac:chgData name="Roberto Liyudi Watanabe" userId="282bb0953230aa56" providerId="LiveId" clId="{E3955305-E6E4-4B7A-92A3-409F1F1EC0B6}" dt="2022-05-26T12:33:24.439" v="1336" actId="12789"/>
          <ac:spMkLst>
            <pc:docMk/>
            <pc:sldMk cId="3772805692" sldId="480"/>
            <ac:spMk id="13" creationId="{192410F7-6D4D-4DCE-7070-C21B8EF9E300}"/>
          </ac:spMkLst>
        </pc:spChg>
        <pc:spChg chg="mod">
          <ac:chgData name="Roberto Liyudi Watanabe" userId="282bb0953230aa56" providerId="LiveId" clId="{E3955305-E6E4-4B7A-92A3-409F1F1EC0B6}" dt="2022-05-26T12:33:29.119" v="1337" actId="12789"/>
          <ac:spMkLst>
            <pc:docMk/>
            <pc:sldMk cId="3772805692" sldId="480"/>
            <ac:spMk id="14" creationId="{412E90E0-039A-2B5B-487C-7BCFF1DDEA2D}"/>
          </ac:spMkLst>
        </pc:spChg>
        <pc:picChg chg="mod">
          <ac:chgData name="Roberto Liyudi Watanabe" userId="282bb0953230aa56" providerId="LiveId" clId="{E3955305-E6E4-4B7A-92A3-409F1F1EC0B6}" dt="2022-05-26T12:33:24.439" v="1336" actId="12789"/>
          <ac:picMkLst>
            <pc:docMk/>
            <pc:sldMk cId="3772805692" sldId="480"/>
            <ac:picMk id="4" creationId="{2FC0C112-BCD8-7FB3-5837-D8EC4D8A2F79}"/>
          </ac:picMkLst>
        </pc:picChg>
        <pc:picChg chg="mod">
          <ac:chgData name="Roberto Liyudi Watanabe" userId="282bb0953230aa56" providerId="LiveId" clId="{E3955305-E6E4-4B7A-92A3-409F1F1EC0B6}" dt="2022-05-26T12:33:29.119" v="1337" actId="12789"/>
          <ac:picMkLst>
            <pc:docMk/>
            <pc:sldMk cId="3772805692" sldId="480"/>
            <ac:picMk id="10" creationId="{A2C109F0-CCE1-8805-099E-3CD5ADCEE4FA}"/>
          </ac:picMkLst>
        </pc:picChg>
        <pc:cxnChg chg="del">
          <ac:chgData name="Roberto Liyudi Watanabe" userId="282bb0953230aa56" providerId="LiveId" clId="{E3955305-E6E4-4B7A-92A3-409F1F1EC0B6}" dt="2022-05-26T12:48:24.776" v="1641" actId="478"/>
          <ac:cxnSpMkLst>
            <pc:docMk/>
            <pc:sldMk cId="3772805692" sldId="480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8:24.981" v="1642"/>
          <ac:cxnSpMkLst>
            <pc:docMk/>
            <pc:sldMk cId="3772805692" sldId="480"/>
            <ac:cxnSpMk id="11" creationId="{AD8C4602-2848-06DD-6E09-5FDC5F42F7BE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06:02.269" v="1734"/>
        <pc:sldMkLst>
          <pc:docMk/>
          <pc:sldMk cId="3285474474" sldId="481"/>
        </pc:sldMkLst>
        <pc:cxnChg chg="del">
          <ac:chgData name="Roberto Liyudi Watanabe" userId="282bb0953230aa56" providerId="LiveId" clId="{E3955305-E6E4-4B7A-92A3-409F1F1EC0B6}" dt="2022-05-26T12:48:40.968" v="1647" actId="478"/>
          <ac:cxnSpMkLst>
            <pc:docMk/>
            <pc:sldMk cId="3285474474" sldId="481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8:41.151" v="1648"/>
          <ac:cxnSpMkLst>
            <pc:docMk/>
            <pc:sldMk cId="3285474474" sldId="481"/>
            <ac:cxnSpMk id="9" creationId="{5AE80982-4231-A980-BE3D-2D53CDA6C498}"/>
          </ac:cxnSpMkLst>
        </pc:cxnChg>
      </pc:sldChg>
      <pc:sldChg chg="addSp delSp modSp mod modTransition modAnim">
        <pc:chgData name="Roberto Liyudi Watanabe" userId="282bb0953230aa56" providerId="LiveId" clId="{E3955305-E6E4-4B7A-92A3-409F1F1EC0B6}" dt="2022-05-26T14:05:59.908" v="1732"/>
        <pc:sldMkLst>
          <pc:docMk/>
          <pc:sldMk cId="1101678600" sldId="482"/>
        </pc:sldMkLst>
        <pc:graphicFrameChg chg="mod">
          <ac:chgData name="Roberto Liyudi Watanabe" userId="282bb0953230aa56" providerId="LiveId" clId="{E3955305-E6E4-4B7A-92A3-409F1F1EC0B6}" dt="2022-05-26T12:34:15.583" v="1340" actId="1076"/>
          <ac:graphicFrameMkLst>
            <pc:docMk/>
            <pc:sldMk cId="1101678600" sldId="482"/>
            <ac:graphicFrameMk id="4" creationId="{2AAA062B-2117-02F8-DCC7-02A95E0E0F0D}"/>
          </ac:graphicFrameMkLst>
        </pc:graphicFrameChg>
        <pc:graphicFrameChg chg="add del mod ord">
          <ac:chgData name="Roberto Liyudi Watanabe" userId="282bb0953230aa56" providerId="LiveId" clId="{E3955305-E6E4-4B7A-92A3-409F1F1EC0B6}" dt="2022-05-26T12:34:17.637" v="1341" actId="478"/>
          <ac:graphicFrameMkLst>
            <pc:docMk/>
            <pc:sldMk cId="1101678600" sldId="482"/>
            <ac:graphicFrameMk id="9" creationId="{50D672F7-4D49-5AE2-304C-FE6E7BE1D832}"/>
          </ac:graphicFrameMkLst>
        </pc:graphicFrameChg>
        <pc:cxnChg chg="del">
          <ac:chgData name="Roberto Liyudi Watanabe" userId="282bb0953230aa56" providerId="LiveId" clId="{E3955305-E6E4-4B7A-92A3-409F1F1EC0B6}" dt="2022-05-26T12:48:37.494" v="1645" actId="478"/>
          <ac:cxnSpMkLst>
            <pc:docMk/>
            <pc:sldMk cId="1101678600" sldId="482"/>
            <ac:cxnSpMk id="5" creationId="{764BB11D-2A07-F3DF-8EA8-A83C326EF727}"/>
          </ac:cxnSpMkLst>
        </pc:cxnChg>
        <pc:cxnChg chg="add mod">
          <ac:chgData name="Roberto Liyudi Watanabe" userId="282bb0953230aa56" providerId="LiveId" clId="{E3955305-E6E4-4B7A-92A3-409F1F1EC0B6}" dt="2022-05-26T12:48:37.726" v="1646"/>
          <ac:cxnSpMkLst>
            <pc:docMk/>
            <pc:sldMk cId="1101678600" sldId="482"/>
            <ac:cxnSpMk id="10" creationId="{3DE88ED6-24BE-42C3-F697-CF6E54748BB7}"/>
          </ac:cxnSpMkLst>
        </pc:cxnChg>
      </pc:sldChg>
      <pc:sldChg chg="addSp delSp modSp add mod delAnim">
        <pc:chgData name="Roberto Liyudi Watanabe" userId="282bb0953230aa56" providerId="LiveId" clId="{E3955305-E6E4-4B7A-92A3-409F1F1EC0B6}" dt="2022-05-26T14:56:56.155" v="1862" actId="1076"/>
        <pc:sldMkLst>
          <pc:docMk/>
          <pc:sldMk cId="827692264" sldId="483"/>
        </pc:sldMkLst>
        <pc:spChg chg="del">
          <ac:chgData name="Roberto Liyudi Watanabe" userId="282bb0953230aa56" providerId="LiveId" clId="{E3955305-E6E4-4B7A-92A3-409F1F1EC0B6}" dt="2022-05-26T14:47:30.013" v="1842" actId="478"/>
          <ac:spMkLst>
            <pc:docMk/>
            <pc:sldMk cId="827692264" sldId="483"/>
            <ac:spMk id="3" creationId="{FF9E068E-F78F-C1F6-4BC2-6C067A1BF6BB}"/>
          </ac:spMkLst>
        </pc:spChg>
        <pc:spChg chg="add mod">
          <ac:chgData name="Roberto Liyudi Watanabe" userId="282bb0953230aa56" providerId="LiveId" clId="{E3955305-E6E4-4B7A-92A3-409F1F1EC0B6}" dt="2022-05-26T14:56:56.155" v="1862" actId="1076"/>
          <ac:spMkLst>
            <pc:docMk/>
            <pc:sldMk cId="827692264" sldId="483"/>
            <ac:spMk id="16" creationId="{6F9BA0C4-AAF8-C726-E8B0-67B121AC384F}"/>
          </ac:spMkLst>
        </pc:spChg>
        <pc:grpChg chg="del">
          <ac:chgData name="Roberto Liyudi Watanabe" userId="282bb0953230aa56" providerId="LiveId" clId="{E3955305-E6E4-4B7A-92A3-409F1F1EC0B6}" dt="2022-05-26T14:47:30.013" v="1842" actId="478"/>
          <ac:grpSpMkLst>
            <pc:docMk/>
            <pc:sldMk cId="827692264" sldId="483"/>
            <ac:grpSpMk id="17" creationId="{18D17B9D-F671-4B40-0869-9DCF75E8D28C}"/>
          </ac:grpSpMkLst>
        </pc:grpChg>
        <pc:grpChg chg="del">
          <ac:chgData name="Roberto Liyudi Watanabe" userId="282bb0953230aa56" providerId="LiveId" clId="{E3955305-E6E4-4B7A-92A3-409F1F1EC0B6}" dt="2022-05-26T14:47:30.013" v="1842" actId="478"/>
          <ac:grpSpMkLst>
            <pc:docMk/>
            <pc:sldMk cId="827692264" sldId="483"/>
            <ac:grpSpMk id="18" creationId="{8F693FFE-79A3-9D74-43A1-800078EF55E5}"/>
          </ac:grpSpMkLst>
        </pc:grpChg>
        <pc:grpChg chg="del">
          <ac:chgData name="Roberto Liyudi Watanabe" userId="282bb0953230aa56" providerId="LiveId" clId="{E3955305-E6E4-4B7A-92A3-409F1F1EC0B6}" dt="2022-05-26T14:47:30.013" v="1842" actId="478"/>
          <ac:grpSpMkLst>
            <pc:docMk/>
            <pc:sldMk cId="827692264" sldId="483"/>
            <ac:grpSpMk id="19" creationId="{6A641AF2-F69D-2951-A5E9-FEFE18059880}"/>
          </ac:grpSpMkLst>
        </pc:grpChg>
        <pc:grpChg chg="del">
          <ac:chgData name="Roberto Liyudi Watanabe" userId="282bb0953230aa56" providerId="LiveId" clId="{E3955305-E6E4-4B7A-92A3-409F1F1EC0B6}" dt="2022-05-26T14:47:30.013" v="1842" actId="478"/>
          <ac:grpSpMkLst>
            <pc:docMk/>
            <pc:sldMk cId="827692264" sldId="483"/>
            <ac:grpSpMk id="20" creationId="{137A4C9E-ED39-C327-DB1B-9C9034F5EBD2}"/>
          </ac:grpSpMkLst>
        </pc:grpChg>
      </pc:sldChg>
      <pc:sldMasterChg chg="modSldLayout">
        <pc:chgData name="Roberto Liyudi Watanabe" userId="282bb0953230aa56" providerId="LiveId" clId="{E3955305-E6E4-4B7A-92A3-409F1F1EC0B6}" dt="2022-05-26T12:29:37.175" v="1307" actId="478"/>
        <pc:sldMasterMkLst>
          <pc:docMk/>
          <pc:sldMasterMk cId="0" sldId="2147483648"/>
        </pc:sldMasterMkLst>
        <pc:sldLayoutChg chg="addSp delSp modSp mod">
          <pc:chgData name="Roberto Liyudi Watanabe" userId="282bb0953230aa56" providerId="LiveId" clId="{E3955305-E6E4-4B7A-92A3-409F1F1EC0B6}" dt="2022-05-26T12:29:37.175" v="1307" actId="478"/>
          <pc:sldLayoutMkLst>
            <pc:docMk/>
            <pc:sldMasterMk cId="0" sldId="2147483648"/>
            <pc:sldLayoutMk cId="2479841904" sldId="2147483846"/>
          </pc:sldLayoutMkLst>
          <pc:picChg chg="add del mod">
            <ac:chgData name="Roberto Liyudi Watanabe" userId="282bb0953230aa56" providerId="LiveId" clId="{E3955305-E6E4-4B7A-92A3-409F1F1EC0B6}" dt="2022-05-26T12:29:37.175" v="1307" actId="478"/>
            <ac:picMkLst>
              <pc:docMk/>
              <pc:sldMasterMk cId="0" sldId="2147483648"/>
              <pc:sldLayoutMk cId="2479841904" sldId="2147483846"/>
              <ac:picMk id="3" creationId="{22564AD2-EA34-79A5-8F18-DE29CBDE9774}"/>
            </ac:picMkLst>
          </pc:picChg>
        </pc:sldLayoutChg>
        <pc:sldLayoutChg chg="addSp delSp modSp mod">
          <pc:chgData name="Roberto Liyudi Watanabe" userId="282bb0953230aa56" providerId="LiveId" clId="{E3955305-E6E4-4B7A-92A3-409F1F1EC0B6}" dt="2022-05-26T12:29:34.199" v="1306" actId="478"/>
          <pc:sldLayoutMkLst>
            <pc:docMk/>
            <pc:sldMasterMk cId="0" sldId="2147483648"/>
            <pc:sldLayoutMk cId="2936618825" sldId="2147483847"/>
          </pc:sldLayoutMkLst>
          <pc:picChg chg="add del mod">
            <ac:chgData name="Roberto Liyudi Watanabe" userId="282bb0953230aa56" providerId="LiveId" clId="{E3955305-E6E4-4B7A-92A3-409F1F1EC0B6}" dt="2022-05-26T12:29:34.199" v="1306" actId="478"/>
            <ac:picMkLst>
              <pc:docMk/>
              <pc:sldMasterMk cId="0" sldId="2147483648"/>
              <pc:sldLayoutMk cId="2936618825" sldId="2147483847"/>
              <ac:picMk id="3" creationId="{D97F3CC3-E3DE-59A8-2873-E68B82F3B9C5}"/>
            </ac:picMkLst>
          </pc:picChg>
        </pc:sldLayoutChg>
      </pc:sldMasterChg>
    </pc:docChg>
  </pc:docChgLst>
  <pc:docChgLst>
    <pc:chgData name="Luiz Carlos Vendrame Junior" userId="d3bf5ef6-9a3b-456c-a747-ebdf10f07cf7" providerId="ADAL" clId="{E4FA77B0-796F-40CF-9141-890D2008D7F9}"/>
    <pc:docChg chg="undo redo custSel addSld delSld modSld sldOrd modMainMaster modSection">
      <pc:chgData name="Luiz Carlos Vendrame Junior" userId="d3bf5ef6-9a3b-456c-a747-ebdf10f07cf7" providerId="ADAL" clId="{E4FA77B0-796F-40CF-9141-890D2008D7F9}" dt="2022-05-10T20:35:33.376" v="4962" actId="1076"/>
      <pc:docMkLst>
        <pc:docMk/>
      </pc:docMkLst>
      <pc:sldChg chg="addSp delSp mod">
        <pc:chgData name="Luiz Carlos Vendrame Junior" userId="d3bf5ef6-9a3b-456c-a747-ebdf10f07cf7" providerId="ADAL" clId="{E4FA77B0-796F-40CF-9141-890D2008D7F9}" dt="2022-05-09T14:42:10.748" v="3201" actId="22"/>
        <pc:sldMkLst>
          <pc:docMk/>
          <pc:sldMk cId="0" sldId="290"/>
        </pc:sldMkLst>
        <pc:spChg chg="add del">
          <ac:chgData name="Luiz Carlos Vendrame Junior" userId="d3bf5ef6-9a3b-456c-a747-ebdf10f07cf7" providerId="ADAL" clId="{E4FA77B0-796F-40CF-9141-890D2008D7F9}" dt="2022-05-09T14:42:10.748" v="3201" actId="22"/>
          <ac:spMkLst>
            <pc:docMk/>
            <pc:sldMk cId="0" sldId="290"/>
            <ac:spMk id="6" creationId="{999FED93-C767-AD65-5AE1-92AB0FBAC2AC}"/>
          </ac:spMkLst>
        </pc:spChg>
      </pc:sldChg>
      <pc:sldChg chg="addSp delSp modSp mod">
        <pc:chgData name="Luiz Carlos Vendrame Junior" userId="d3bf5ef6-9a3b-456c-a747-ebdf10f07cf7" providerId="ADAL" clId="{E4FA77B0-796F-40CF-9141-890D2008D7F9}" dt="2022-05-05T19:46:29.193" v="1465" actId="1076"/>
        <pc:sldMkLst>
          <pc:docMk/>
          <pc:sldMk cId="4120194361" sldId="340"/>
        </pc:sldMkLst>
        <pc:spChg chg="del mod">
          <ac:chgData name="Luiz Carlos Vendrame Junior" userId="d3bf5ef6-9a3b-456c-a747-ebdf10f07cf7" providerId="ADAL" clId="{E4FA77B0-796F-40CF-9141-890D2008D7F9}" dt="2022-05-05T19:46:05.050" v="1462" actId="478"/>
          <ac:spMkLst>
            <pc:docMk/>
            <pc:sldMk cId="4120194361" sldId="340"/>
            <ac:spMk id="8" creationId="{4EF692DE-110E-C523-B4C5-55CA9C548BC9}"/>
          </ac:spMkLst>
        </pc:spChg>
        <pc:grpChg chg="add del mod">
          <ac:chgData name="Luiz Carlos Vendrame Junior" userId="d3bf5ef6-9a3b-456c-a747-ebdf10f07cf7" providerId="ADAL" clId="{E4FA77B0-796F-40CF-9141-890D2008D7F9}" dt="2022-05-05T19:46:25.729" v="1464" actId="478"/>
          <ac:grpSpMkLst>
            <pc:docMk/>
            <pc:sldMk cId="4120194361" sldId="340"/>
            <ac:grpSpMk id="7" creationId="{B02519F1-EC7D-207E-BCF4-2462C24D6F01}"/>
          </ac:grpSpMkLst>
        </pc:grpChg>
        <pc:grpChg chg="del mod">
          <ac:chgData name="Luiz Carlos Vendrame Junior" userId="d3bf5ef6-9a3b-456c-a747-ebdf10f07cf7" providerId="ADAL" clId="{E4FA77B0-796F-40CF-9141-890D2008D7F9}" dt="2022-05-05T19:46:07.347" v="1463" actId="478"/>
          <ac:grpSpMkLst>
            <pc:docMk/>
            <pc:sldMk cId="4120194361" sldId="340"/>
            <ac:grpSpMk id="9" creationId="{EB4CBD3D-C4CD-5B71-FA1A-8ABC8F4FF711}"/>
          </ac:grpSpMkLst>
        </pc:grpChg>
        <pc:picChg chg="mod topLvl">
          <ac:chgData name="Luiz Carlos Vendrame Junior" userId="d3bf5ef6-9a3b-456c-a747-ebdf10f07cf7" providerId="ADAL" clId="{E4FA77B0-796F-40CF-9141-890D2008D7F9}" dt="2022-05-05T19:46:29.193" v="1465" actId="1076"/>
          <ac:picMkLst>
            <pc:docMk/>
            <pc:sldMk cId="4120194361" sldId="340"/>
            <ac:picMk id="10" creationId="{A4DD7FB9-6D71-38A7-52FF-953E22B843D0}"/>
          </ac:picMkLst>
        </pc:picChg>
        <pc:cxnChg chg="del mod topLvl">
          <ac:chgData name="Luiz Carlos Vendrame Junior" userId="d3bf5ef6-9a3b-456c-a747-ebdf10f07cf7" providerId="ADAL" clId="{E4FA77B0-796F-40CF-9141-890D2008D7F9}" dt="2022-05-05T19:46:25.729" v="1464" actId="478"/>
          <ac:cxnSpMkLst>
            <pc:docMk/>
            <pc:sldMk cId="4120194361" sldId="340"/>
            <ac:cxnSpMk id="12" creationId="{B3780538-E018-54A6-0DDB-F64ADD58F482}"/>
          </ac:cxnSpMkLst>
        </pc:cxnChg>
        <pc:cxnChg chg="del mod">
          <ac:chgData name="Luiz Carlos Vendrame Junior" userId="d3bf5ef6-9a3b-456c-a747-ebdf10f07cf7" providerId="ADAL" clId="{E4FA77B0-796F-40CF-9141-890D2008D7F9}" dt="2022-05-05T19:46:07.347" v="1463" actId="478"/>
          <ac:cxnSpMkLst>
            <pc:docMk/>
            <pc:sldMk cId="4120194361" sldId="340"/>
            <ac:cxnSpMk id="13" creationId="{4B5B34B0-EDF9-7B3D-6075-C3F9AF1246DF}"/>
          </ac:cxnSpMkLst>
        </pc:cxnChg>
      </pc:sldChg>
      <pc:sldChg chg="addSp delSp modSp mod">
        <pc:chgData name="Luiz Carlos Vendrame Junior" userId="d3bf5ef6-9a3b-456c-a747-ebdf10f07cf7" providerId="ADAL" clId="{E4FA77B0-796F-40CF-9141-890D2008D7F9}" dt="2022-05-05T20:39:52.828" v="1881" actId="478"/>
        <pc:sldMkLst>
          <pc:docMk/>
          <pc:sldMk cId="740404662" sldId="350"/>
        </pc:sldMkLst>
        <pc:spChg chg="add del mod">
          <ac:chgData name="Luiz Carlos Vendrame Junior" userId="d3bf5ef6-9a3b-456c-a747-ebdf10f07cf7" providerId="ADAL" clId="{E4FA77B0-796F-40CF-9141-890D2008D7F9}" dt="2022-05-05T20:26:40.480" v="1619" actId="21"/>
          <ac:spMkLst>
            <pc:docMk/>
            <pc:sldMk cId="740404662" sldId="350"/>
            <ac:spMk id="2" creationId="{EAF87877-D76F-1E2E-77D3-9EB16CF630F0}"/>
          </ac:spMkLst>
        </pc:spChg>
        <pc:spChg chg="add del mod">
          <ac:chgData name="Luiz Carlos Vendrame Junior" userId="d3bf5ef6-9a3b-456c-a747-ebdf10f07cf7" providerId="ADAL" clId="{E4FA77B0-796F-40CF-9141-890D2008D7F9}" dt="2022-05-05T20:35:42.695" v="1738"/>
          <ac:spMkLst>
            <pc:docMk/>
            <pc:sldMk cId="740404662" sldId="350"/>
            <ac:spMk id="17" creationId="{1A7F4D45-515D-D337-8FB8-9DFC41863742}"/>
          </ac:spMkLst>
        </pc:spChg>
        <pc:spChg chg="add del mod ord">
          <ac:chgData name="Luiz Carlos Vendrame Junior" userId="d3bf5ef6-9a3b-456c-a747-ebdf10f07cf7" providerId="ADAL" clId="{E4FA77B0-796F-40CF-9141-890D2008D7F9}" dt="2022-05-05T20:39:50.821" v="1880" actId="478"/>
          <ac:spMkLst>
            <pc:docMk/>
            <pc:sldMk cId="740404662" sldId="350"/>
            <ac:spMk id="20" creationId="{3223C51F-B9E7-A37D-A602-B2E710774842}"/>
          </ac:spMkLst>
        </pc:spChg>
        <pc:picChg chg="add del mod">
          <ac:chgData name="Luiz Carlos Vendrame Junior" userId="d3bf5ef6-9a3b-456c-a747-ebdf10f07cf7" providerId="ADAL" clId="{E4FA77B0-796F-40CF-9141-890D2008D7F9}" dt="2022-05-05T20:35:42.695" v="1738"/>
          <ac:picMkLst>
            <pc:docMk/>
            <pc:sldMk cId="740404662" sldId="350"/>
            <ac:picMk id="16" creationId="{D65E421A-17EC-D3C1-3C0D-E42EE931C963}"/>
          </ac:picMkLst>
        </pc:picChg>
        <pc:picChg chg="add del mod ord">
          <ac:chgData name="Luiz Carlos Vendrame Junior" userId="d3bf5ef6-9a3b-456c-a747-ebdf10f07cf7" providerId="ADAL" clId="{E4FA77B0-796F-40CF-9141-890D2008D7F9}" dt="2022-05-05T20:39:52.828" v="1881" actId="478"/>
          <ac:picMkLst>
            <pc:docMk/>
            <pc:sldMk cId="740404662" sldId="350"/>
            <ac:picMk id="19" creationId="{AB5C3FA6-DD87-332D-7928-51377DF3A828}"/>
          </ac:picMkLst>
        </pc:picChg>
      </pc:sldChg>
      <pc:sldChg chg="modSp mod">
        <pc:chgData name="Luiz Carlos Vendrame Junior" userId="d3bf5ef6-9a3b-456c-a747-ebdf10f07cf7" providerId="ADAL" clId="{E4FA77B0-796F-40CF-9141-890D2008D7F9}" dt="2022-05-05T19:41:29.173" v="1419" actId="1076"/>
        <pc:sldMkLst>
          <pc:docMk/>
          <pc:sldMk cId="451024333" sldId="351"/>
        </pc:sldMkLst>
        <pc:picChg chg="mod">
          <ac:chgData name="Luiz Carlos Vendrame Junior" userId="d3bf5ef6-9a3b-456c-a747-ebdf10f07cf7" providerId="ADAL" clId="{E4FA77B0-796F-40CF-9141-890D2008D7F9}" dt="2022-05-05T19:41:29.173" v="1419" actId="1076"/>
          <ac:picMkLst>
            <pc:docMk/>
            <pc:sldMk cId="451024333" sldId="351"/>
            <ac:picMk id="35" creationId="{A0091578-235D-0C74-A52D-A3D3BA09F0AE}"/>
          </ac:picMkLst>
        </pc:picChg>
      </pc:sldChg>
      <pc:sldChg chg="addSp modSp mod">
        <pc:chgData name="Luiz Carlos Vendrame Junior" userId="d3bf5ef6-9a3b-456c-a747-ebdf10f07cf7" providerId="ADAL" clId="{E4FA77B0-796F-40CF-9141-890D2008D7F9}" dt="2022-05-05T19:38:41.346" v="1401" actId="14100"/>
        <pc:sldMkLst>
          <pc:docMk/>
          <pc:sldMk cId="1382163554" sldId="352"/>
        </pc:sldMkLst>
        <pc:picChg chg="add mod">
          <ac:chgData name="Luiz Carlos Vendrame Junior" userId="d3bf5ef6-9a3b-456c-a747-ebdf10f07cf7" providerId="ADAL" clId="{E4FA77B0-796F-40CF-9141-890D2008D7F9}" dt="2022-05-05T19:38:41.346" v="1401" actId="14100"/>
          <ac:picMkLst>
            <pc:docMk/>
            <pc:sldMk cId="1382163554" sldId="352"/>
            <ac:picMk id="7" creationId="{600C782B-401C-1610-039B-2611BB56D5B1}"/>
          </ac:picMkLst>
        </pc:picChg>
      </pc:sldChg>
      <pc:sldChg chg="addSp modSp mod">
        <pc:chgData name="Luiz Carlos Vendrame Junior" userId="d3bf5ef6-9a3b-456c-a747-ebdf10f07cf7" providerId="ADAL" clId="{E4FA77B0-796F-40CF-9141-890D2008D7F9}" dt="2022-05-10T20:35:33.376" v="4962" actId="1076"/>
        <pc:sldMkLst>
          <pc:docMk/>
          <pc:sldMk cId="3113429565" sldId="353"/>
        </pc:sldMkLst>
        <pc:spChg chg="add mod">
          <ac:chgData name="Luiz Carlos Vendrame Junior" userId="d3bf5ef6-9a3b-456c-a747-ebdf10f07cf7" providerId="ADAL" clId="{E4FA77B0-796F-40CF-9141-890D2008D7F9}" dt="2022-05-10T20:35:33.376" v="4962" actId="1076"/>
          <ac:spMkLst>
            <pc:docMk/>
            <pc:sldMk cId="3113429565" sldId="353"/>
            <ac:spMk id="6" creationId="{6C2DBDF7-853D-CE81-BD37-ABAF36166FAE}"/>
          </ac:spMkLst>
        </pc:spChg>
      </pc:sldChg>
      <pc:sldChg chg="addSp delSp modSp del mod">
        <pc:chgData name="Luiz Carlos Vendrame Junior" userId="d3bf5ef6-9a3b-456c-a747-ebdf10f07cf7" providerId="ADAL" clId="{E4FA77B0-796F-40CF-9141-890D2008D7F9}" dt="2022-05-10T11:14:07.056" v="3936" actId="47"/>
        <pc:sldMkLst>
          <pc:docMk/>
          <pc:sldMk cId="3363054872" sldId="355"/>
        </pc:sldMkLst>
        <pc:spChg chg="del mod">
          <ac:chgData name="Luiz Carlos Vendrame Junior" userId="d3bf5ef6-9a3b-456c-a747-ebdf10f07cf7" providerId="ADAL" clId="{E4FA77B0-796F-40CF-9141-890D2008D7F9}" dt="2022-05-09T14:14:25.201" v="2798" actId="21"/>
          <ac:spMkLst>
            <pc:docMk/>
            <pc:sldMk cId="3363054872" sldId="355"/>
            <ac:spMk id="3" creationId="{9581FA6C-1AD3-E88D-F5BB-D73AEAB145CF}"/>
          </ac:spMkLst>
        </pc:spChg>
        <pc:spChg chg="add del mod">
          <ac:chgData name="Luiz Carlos Vendrame Junior" userId="d3bf5ef6-9a3b-456c-a747-ebdf10f07cf7" providerId="ADAL" clId="{E4FA77B0-796F-40CF-9141-890D2008D7F9}" dt="2022-05-09T14:14:25.201" v="2798" actId="21"/>
          <ac:spMkLst>
            <pc:docMk/>
            <pc:sldMk cId="3363054872" sldId="355"/>
            <ac:spMk id="6" creationId="{76C302B4-0577-8AEE-1A6E-22B2650DF460}"/>
          </ac:spMkLst>
        </pc:spChg>
        <pc:spChg chg="add del mod">
          <ac:chgData name="Luiz Carlos Vendrame Junior" userId="d3bf5ef6-9a3b-456c-a747-ebdf10f07cf7" providerId="ADAL" clId="{E4FA77B0-796F-40CF-9141-890D2008D7F9}" dt="2022-05-09T14:14:25.201" v="2798" actId="21"/>
          <ac:spMkLst>
            <pc:docMk/>
            <pc:sldMk cId="3363054872" sldId="355"/>
            <ac:spMk id="8" creationId="{CAEE8DE8-898E-F957-CB39-106486C7A26A}"/>
          </ac:spMkLst>
        </pc:spChg>
      </pc:sldChg>
      <pc:sldChg chg="addSp delSp modSp del mod modAnim">
        <pc:chgData name="Luiz Carlos Vendrame Junior" userId="d3bf5ef6-9a3b-456c-a747-ebdf10f07cf7" providerId="ADAL" clId="{E4FA77B0-796F-40CF-9141-890D2008D7F9}" dt="2022-05-09T14:31:39.427" v="2907" actId="47"/>
        <pc:sldMkLst>
          <pc:docMk/>
          <pc:sldMk cId="2910372151" sldId="358"/>
        </pc:sldMkLst>
        <pc:spChg chg="mod">
          <ac:chgData name="Luiz Carlos Vendrame Junior" userId="d3bf5ef6-9a3b-456c-a747-ebdf10f07cf7" providerId="ADAL" clId="{E4FA77B0-796F-40CF-9141-890D2008D7F9}" dt="2022-05-05T19:36:20.978" v="1396" actId="20577"/>
          <ac:spMkLst>
            <pc:docMk/>
            <pc:sldMk cId="2910372151" sldId="358"/>
            <ac:spMk id="2" creationId="{3C989073-0012-6AEF-8271-EFA3157FCD5F}"/>
          </ac:spMkLst>
        </pc:spChg>
        <pc:spChg chg="del">
          <ac:chgData name="Luiz Carlos Vendrame Junior" userId="d3bf5ef6-9a3b-456c-a747-ebdf10f07cf7" providerId="ADAL" clId="{E4FA77B0-796F-40CF-9141-890D2008D7F9}" dt="2022-05-05T18:40:51.194" v="1323" actId="478"/>
          <ac:spMkLst>
            <pc:docMk/>
            <pc:sldMk cId="2910372151" sldId="358"/>
            <ac:spMk id="3" creationId="{1692C562-7A11-DC43-4FC1-03169D40DA3B}"/>
          </ac:spMkLst>
        </pc:spChg>
        <pc:spChg chg="mod">
          <ac:chgData name="Luiz Carlos Vendrame Junior" userId="d3bf5ef6-9a3b-456c-a747-ebdf10f07cf7" providerId="ADAL" clId="{E4FA77B0-796F-40CF-9141-890D2008D7F9}" dt="2022-05-05T18:42:27.901" v="1328" actId="14100"/>
          <ac:spMkLst>
            <pc:docMk/>
            <pc:sldMk cId="2910372151" sldId="358"/>
            <ac:spMk id="4" creationId="{0F67C49E-CE4C-D00F-F179-49541C4EC0ED}"/>
          </ac:spMkLst>
        </pc:spChg>
        <pc:spChg chg="mod">
          <ac:chgData name="Luiz Carlos Vendrame Junior" userId="d3bf5ef6-9a3b-456c-a747-ebdf10f07cf7" providerId="ADAL" clId="{E4FA77B0-796F-40CF-9141-890D2008D7F9}" dt="2022-05-05T18:42:35.283" v="1331" actId="1076"/>
          <ac:spMkLst>
            <pc:docMk/>
            <pc:sldMk cId="2910372151" sldId="358"/>
            <ac:spMk id="5" creationId="{C11D67D6-3611-B729-6917-71FAB132E7D4}"/>
          </ac:spMkLst>
        </pc:spChg>
        <pc:spChg chg="add mod">
          <ac:chgData name="Luiz Carlos Vendrame Junior" userId="d3bf5ef6-9a3b-456c-a747-ebdf10f07cf7" providerId="ADAL" clId="{E4FA77B0-796F-40CF-9141-890D2008D7F9}" dt="2022-05-05T18:40:56.791" v="1325" actId="1076"/>
          <ac:spMkLst>
            <pc:docMk/>
            <pc:sldMk cId="2910372151" sldId="358"/>
            <ac:spMk id="6" creationId="{1DA49C15-6942-49B6-2921-AC5801562FB8}"/>
          </ac:spMkLst>
        </pc:spChg>
        <pc:spChg chg="add mod">
          <ac:chgData name="Luiz Carlos Vendrame Junior" userId="d3bf5ef6-9a3b-456c-a747-ebdf10f07cf7" providerId="ADAL" clId="{E4FA77B0-796F-40CF-9141-890D2008D7F9}" dt="2022-05-05T18:40:56.791" v="1325" actId="1076"/>
          <ac:spMkLst>
            <pc:docMk/>
            <pc:sldMk cId="2910372151" sldId="358"/>
            <ac:spMk id="7" creationId="{DEE2B117-9BEC-E440-DF92-BE72A81C363C}"/>
          </ac:spMkLst>
        </pc:spChg>
        <pc:spChg chg="add mod">
          <ac:chgData name="Luiz Carlos Vendrame Junior" userId="d3bf5ef6-9a3b-456c-a747-ebdf10f07cf7" providerId="ADAL" clId="{E4FA77B0-796F-40CF-9141-890D2008D7F9}" dt="2022-05-05T18:40:56.791" v="1325" actId="1076"/>
          <ac:spMkLst>
            <pc:docMk/>
            <pc:sldMk cId="2910372151" sldId="358"/>
            <ac:spMk id="8" creationId="{0F0A7C7B-E8E7-C886-8BA9-3EDD7C0A8E33}"/>
          </ac:spMkLst>
        </pc:spChg>
        <pc:spChg chg="add mod">
          <ac:chgData name="Luiz Carlos Vendrame Junior" userId="d3bf5ef6-9a3b-456c-a747-ebdf10f07cf7" providerId="ADAL" clId="{E4FA77B0-796F-40CF-9141-890D2008D7F9}" dt="2022-05-05T18:40:56.791" v="1325" actId="1076"/>
          <ac:spMkLst>
            <pc:docMk/>
            <pc:sldMk cId="2910372151" sldId="358"/>
            <ac:spMk id="9" creationId="{DB389F24-2E5D-DEFC-48E3-452B8323776C}"/>
          </ac:spMkLst>
        </pc:spChg>
        <pc:spChg chg="add mod">
          <ac:chgData name="Luiz Carlos Vendrame Junior" userId="d3bf5ef6-9a3b-456c-a747-ebdf10f07cf7" providerId="ADAL" clId="{E4FA77B0-796F-40CF-9141-890D2008D7F9}" dt="2022-05-05T18:40:56.791" v="1325" actId="1076"/>
          <ac:spMkLst>
            <pc:docMk/>
            <pc:sldMk cId="2910372151" sldId="358"/>
            <ac:spMk id="10" creationId="{EA17F22D-5C56-2402-0523-83870C3F691A}"/>
          </ac:spMkLst>
        </pc:spChg>
        <pc:spChg chg="add mod">
          <ac:chgData name="Luiz Carlos Vendrame Junior" userId="d3bf5ef6-9a3b-456c-a747-ebdf10f07cf7" providerId="ADAL" clId="{E4FA77B0-796F-40CF-9141-890D2008D7F9}" dt="2022-05-05T18:40:56.791" v="1325" actId="1076"/>
          <ac:spMkLst>
            <pc:docMk/>
            <pc:sldMk cId="2910372151" sldId="358"/>
            <ac:spMk id="11" creationId="{B0586723-2045-FA05-4CDC-66BA6B18EC7C}"/>
          </ac:spMkLst>
        </pc:spChg>
        <pc:spChg chg="add mod">
          <ac:chgData name="Luiz Carlos Vendrame Junior" userId="d3bf5ef6-9a3b-456c-a747-ebdf10f07cf7" providerId="ADAL" clId="{E4FA77B0-796F-40CF-9141-890D2008D7F9}" dt="2022-05-05T18:40:56.791" v="1325" actId="1076"/>
          <ac:spMkLst>
            <pc:docMk/>
            <pc:sldMk cId="2910372151" sldId="358"/>
            <ac:spMk id="12" creationId="{FA8AA0E1-6DD0-D18E-8AF6-8D4BFBAFCC03}"/>
          </ac:spMkLst>
        </pc:spChg>
        <pc:spChg chg="add mod">
          <ac:chgData name="Luiz Carlos Vendrame Junior" userId="d3bf5ef6-9a3b-456c-a747-ebdf10f07cf7" providerId="ADAL" clId="{E4FA77B0-796F-40CF-9141-890D2008D7F9}" dt="2022-05-05T18:40:56.791" v="1325" actId="1076"/>
          <ac:spMkLst>
            <pc:docMk/>
            <pc:sldMk cId="2910372151" sldId="358"/>
            <ac:spMk id="13" creationId="{85370A58-7B55-99BC-8C0D-BE0A089A9AD6}"/>
          </ac:spMkLst>
        </pc:spChg>
        <pc:spChg chg="mod">
          <ac:chgData name="Luiz Carlos Vendrame Junior" userId="d3bf5ef6-9a3b-456c-a747-ebdf10f07cf7" providerId="ADAL" clId="{E4FA77B0-796F-40CF-9141-890D2008D7F9}" dt="2022-05-05T18:42:28.641" v="1329"/>
          <ac:spMkLst>
            <pc:docMk/>
            <pc:sldMk cId="2910372151" sldId="358"/>
            <ac:spMk id="19" creationId="{61827079-B3DB-F46D-70CD-CA2A98AFA721}"/>
          </ac:spMkLst>
        </pc:spChg>
        <pc:spChg chg="mod">
          <ac:chgData name="Luiz Carlos Vendrame Junior" userId="d3bf5ef6-9a3b-456c-a747-ebdf10f07cf7" providerId="ADAL" clId="{E4FA77B0-796F-40CF-9141-890D2008D7F9}" dt="2022-05-05T18:42:28.641" v="1329"/>
          <ac:spMkLst>
            <pc:docMk/>
            <pc:sldMk cId="2910372151" sldId="358"/>
            <ac:spMk id="20" creationId="{78A31A45-7BC9-C063-275F-14E3CD478065}"/>
          </ac:spMkLst>
        </pc:spChg>
        <pc:grpChg chg="add mod">
          <ac:chgData name="Luiz Carlos Vendrame Junior" userId="d3bf5ef6-9a3b-456c-a747-ebdf10f07cf7" providerId="ADAL" clId="{E4FA77B0-796F-40CF-9141-890D2008D7F9}" dt="2022-05-05T18:42:32.524" v="1330" actId="1076"/>
          <ac:grpSpMkLst>
            <pc:docMk/>
            <pc:sldMk cId="2910372151" sldId="358"/>
            <ac:grpSpMk id="18" creationId="{312F36F1-22A7-328B-93A0-2C681D07733A}"/>
          </ac:grpSpMkLst>
        </pc:grpChg>
        <pc:picChg chg="add mod">
          <ac:chgData name="Luiz Carlos Vendrame Junior" userId="d3bf5ef6-9a3b-456c-a747-ebdf10f07cf7" providerId="ADAL" clId="{E4FA77B0-796F-40CF-9141-890D2008D7F9}" dt="2022-05-05T18:40:56.791" v="1325" actId="1076"/>
          <ac:picMkLst>
            <pc:docMk/>
            <pc:sldMk cId="2910372151" sldId="358"/>
            <ac:picMk id="14" creationId="{FD46B4A2-4D51-44BB-A921-A87F00F3B3A9}"/>
          </ac:picMkLst>
        </pc:picChg>
        <pc:picChg chg="add mod">
          <ac:chgData name="Luiz Carlos Vendrame Junior" userId="d3bf5ef6-9a3b-456c-a747-ebdf10f07cf7" providerId="ADAL" clId="{E4FA77B0-796F-40CF-9141-890D2008D7F9}" dt="2022-05-05T18:40:56.791" v="1325" actId="1076"/>
          <ac:picMkLst>
            <pc:docMk/>
            <pc:sldMk cId="2910372151" sldId="358"/>
            <ac:picMk id="15" creationId="{6DE4764C-E6F6-A09F-BD38-5B5756014B5A}"/>
          </ac:picMkLst>
        </pc:picChg>
        <pc:picChg chg="add mod">
          <ac:chgData name="Luiz Carlos Vendrame Junior" userId="d3bf5ef6-9a3b-456c-a747-ebdf10f07cf7" providerId="ADAL" clId="{E4FA77B0-796F-40CF-9141-890D2008D7F9}" dt="2022-05-05T18:40:56.791" v="1325" actId="1076"/>
          <ac:picMkLst>
            <pc:docMk/>
            <pc:sldMk cId="2910372151" sldId="358"/>
            <ac:picMk id="16" creationId="{ABAC05AA-9329-62E3-CC60-3AC090BAED5B}"/>
          </ac:picMkLst>
        </pc:picChg>
        <pc:picChg chg="add mod">
          <ac:chgData name="Luiz Carlos Vendrame Junior" userId="d3bf5ef6-9a3b-456c-a747-ebdf10f07cf7" providerId="ADAL" clId="{E4FA77B0-796F-40CF-9141-890D2008D7F9}" dt="2022-05-05T18:40:56.791" v="1325" actId="1076"/>
          <ac:picMkLst>
            <pc:docMk/>
            <pc:sldMk cId="2910372151" sldId="358"/>
            <ac:picMk id="17" creationId="{C558FF85-27AF-2EC1-6127-A1F897FFC391}"/>
          </ac:picMkLst>
        </pc:picChg>
        <pc:picChg chg="add del mod">
          <ac:chgData name="Luiz Carlos Vendrame Junior" userId="d3bf5ef6-9a3b-456c-a747-ebdf10f07cf7" providerId="ADAL" clId="{E4FA77B0-796F-40CF-9141-890D2008D7F9}" dt="2022-05-05T19:40:08.901" v="1408" actId="478"/>
          <ac:picMkLst>
            <pc:docMk/>
            <pc:sldMk cId="2910372151" sldId="358"/>
            <ac:picMk id="23" creationId="{B9359194-A5FF-0283-9C47-834D0142CA32}"/>
          </ac:picMkLst>
        </pc:picChg>
        <pc:picChg chg="add mod">
          <ac:chgData name="Luiz Carlos Vendrame Junior" userId="d3bf5ef6-9a3b-456c-a747-ebdf10f07cf7" providerId="ADAL" clId="{E4FA77B0-796F-40CF-9141-890D2008D7F9}" dt="2022-05-05T19:41:24.770" v="1417" actId="1076"/>
          <ac:picMkLst>
            <pc:docMk/>
            <pc:sldMk cId="2910372151" sldId="358"/>
            <ac:picMk id="25" creationId="{56EB04EA-26D5-757B-F51D-089864AD3720}"/>
          </ac:picMkLst>
        </pc:picChg>
        <pc:cxnChg chg="mod">
          <ac:chgData name="Luiz Carlos Vendrame Junior" userId="d3bf5ef6-9a3b-456c-a747-ebdf10f07cf7" providerId="ADAL" clId="{E4FA77B0-796F-40CF-9141-890D2008D7F9}" dt="2022-05-05T18:42:28.641" v="1329"/>
          <ac:cxnSpMkLst>
            <pc:docMk/>
            <pc:sldMk cId="2910372151" sldId="358"/>
            <ac:cxnSpMk id="21" creationId="{BFD987BA-DCD5-4D4C-D66A-C7707CC39C8C}"/>
          </ac:cxnSpMkLst>
        </pc:cxnChg>
      </pc:sldChg>
      <pc:sldChg chg="addSp delSp modSp add del mod ord delAnim modAnim modShow">
        <pc:chgData name="Luiz Carlos Vendrame Junior" userId="d3bf5ef6-9a3b-456c-a747-ebdf10f07cf7" providerId="ADAL" clId="{E4FA77B0-796F-40CF-9141-890D2008D7F9}" dt="2022-05-09T14:32:21.595" v="2927" actId="6549"/>
        <pc:sldMkLst>
          <pc:docMk/>
          <pc:sldMk cId="1852038678" sldId="364"/>
        </pc:sldMkLst>
        <pc:spChg chg="add del mod">
          <ac:chgData name="Luiz Carlos Vendrame Junior" userId="d3bf5ef6-9a3b-456c-a747-ebdf10f07cf7" providerId="ADAL" clId="{E4FA77B0-796F-40CF-9141-890D2008D7F9}" dt="2022-05-09T12:36:15.958" v="2088"/>
          <ac:spMkLst>
            <pc:docMk/>
            <pc:sldMk cId="1852038678" sldId="364"/>
            <ac:spMk id="2" creationId="{026F9519-6E87-C279-2A41-4A2102A4C569}"/>
          </ac:spMkLst>
        </pc:spChg>
        <pc:spChg chg="del">
          <ac:chgData name="Luiz Carlos Vendrame Junior" userId="d3bf5ef6-9a3b-456c-a747-ebdf10f07cf7" providerId="ADAL" clId="{E4FA77B0-796F-40CF-9141-890D2008D7F9}" dt="2022-05-05T20:06:13.160" v="1471" actId="478"/>
          <ac:spMkLst>
            <pc:docMk/>
            <pc:sldMk cId="1852038678" sldId="364"/>
            <ac:spMk id="2" creationId="{94B02724-483B-4740-8E84-FF3A4BCD3182}"/>
          </ac:spMkLst>
        </pc:spChg>
        <pc:spChg chg="del mod">
          <ac:chgData name="Luiz Carlos Vendrame Junior" userId="d3bf5ef6-9a3b-456c-a747-ebdf10f07cf7" providerId="ADAL" clId="{E4FA77B0-796F-40CF-9141-890D2008D7F9}" dt="2022-05-09T12:33:43.217" v="2072" actId="478"/>
          <ac:spMkLst>
            <pc:docMk/>
            <pc:sldMk cId="1852038678" sldId="364"/>
            <ac:spMk id="3" creationId="{44E4663A-E5B6-4162-9855-7B8C11508CF4}"/>
          </ac:spMkLst>
        </pc:spChg>
        <pc:spChg chg="add del mod">
          <ac:chgData name="Luiz Carlos Vendrame Junior" userId="d3bf5ef6-9a3b-456c-a747-ebdf10f07cf7" providerId="ADAL" clId="{E4FA77B0-796F-40CF-9141-890D2008D7F9}" dt="2022-05-09T12:36:15.958" v="2088"/>
          <ac:spMkLst>
            <pc:docMk/>
            <pc:sldMk cId="1852038678" sldId="364"/>
            <ac:spMk id="4" creationId="{CD6EE356-7189-521B-E7CF-2F2711C75DA4}"/>
          </ac:spMkLst>
        </pc:spChg>
        <pc:spChg chg="add mod">
          <ac:chgData name="Luiz Carlos Vendrame Junior" userId="d3bf5ef6-9a3b-456c-a747-ebdf10f07cf7" providerId="ADAL" clId="{E4FA77B0-796F-40CF-9141-890D2008D7F9}" dt="2022-05-09T12:33:52.801" v="2074"/>
          <ac:spMkLst>
            <pc:docMk/>
            <pc:sldMk cId="1852038678" sldId="364"/>
            <ac:spMk id="5" creationId="{2EF2F2E9-695C-CE42-4686-A15209A539FF}"/>
          </ac:spMkLst>
        </pc:spChg>
        <pc:spChg chg="add mod">
          <ac:chgData name="Luiz Carlos Vendrame Junior" userId="d3bf5ef6-9a3b-456c-a747-ebdf10f07cf7" providerId="ADAL" clId="{E4FA77B0-796F-40CF-9141-890D2008D7F9}" dt="2022-05-09T12:33:52.801" v="2074"/>
          <ac:spMkLst>
            <pc:docMk/>
            <pc:sldMk cId="1852038678" sldId="364"/>
            <ac:spMk id="7" creationId="{9BA85C4F-7FF0-408B-0C3F-D43253F35C0F}"/>
          </ac:spMkLst>
        </pc:spChg>
        <pc:spChg chg="add del mod">
          <ac:chgData name="Luiz Carlos Vendrame Junior" userId="d3bf5ef6-9a3b-456c-a747-ebdf10f07cf7" providerId="ADAL" clId="{E4FA77B0-796F-40CF-9141-890D2008D7F9}" dt="2022-05-09T12:33:40.450" v="2070" actId="478"/>
          <ac:spMkLst>
            <pc:docMk/>
            <pc:sldMk cId="1852038678" sldId="364"/>
            <ac:spMk id="8" creationId="{1202EC68-90A1-753E-C412-3C38FD927183}"/>
          </ac:spMkLst>
        </pc:spChg>
        <pc:spChg chg="add mod">
          <ac:chgData name="Luiz Carlos Vendrame Junior" userId="d3bf5ef6-9a3b-456c-a747-ebdf10f07cf7" providerId="ADAL" clId="{E4FA77B0-796F-40CF-9141-890D2008D7F9}" dt="2022-05-09T14:30:29.495" v="2896" actId="20577"/>
          <ac:spMkLst>
            <pc:docMk/>
            <pc:sldMk cId="1852038678" sldId="364"/>
            <ac:spMk id="9" creationId="{AA735925-078F-9BF7-CF79-716288CEC4E7}"/>
          </ac:spMkLst>
        </pc:spChg>
        <pc:spChg chg="add mod">
          <ac:chgData name="Luiz Carlos Vendrame Junior" userId="d3bf5ef6-9a3b-456c-a747-ebdf10f07cf7" providerId="ADAL" clId="{E4FA77B0-796F-40CF-9141-890D2008D7F9}" dt="2022-05-09T14:32:21.595" v="2927" actId="6549"/>
          <ac:spMkLst>
            <pc:docMk/>
            <pc:sldMk cId="1852038678" sldId="364"/>
            <ac:spMk id="10" creationId="{7982A985-7E7B-E392-3385-D5B0D23B1A50}"/>
          </ac:spMkLst>
        </pc:spChg>
        <pc:spChg chg="add del mod">
          <ac:chgData name="Luiz Carlos Vendrame Junior" userId="d3bf5ef6-9a3b-456c-a747-ebdf10f07cf7" providerId="ADAL" clId="{E4FA77B0-796F-40CF-9141-890D2008D7F9}" dt="2022-05-05T20:13:58.171" v="1602" actId="478"/>
          <ac:spMkLst>
            <pc:docMk/>
            <pc:sldMk cId="1852038678" sldId="364"/>
            <ac:spMk id="12" creationId="{351A8517-2F76-E2E6-38DB-E905F3711B3B}"/>
          </ac:spMkLst>
        </pc:spChg>
        <pc:spChg chg="del mod">
          <ac:chgData name="Luiz Carlos Vendrame Junior" userId="d3bf5ef6-9a3b-456c-a747-ebdf10f07cf7" providerId="ADAL" clId="{E4FA77B0-796F-40CF-9141-890D2008D7F9}" dt="2022-05-05T20:12:47.596" v="1586" actId="478"/>
          <ac:spMkLst>
            <pc:docMk/>
            <pc:sldMk cId="1852038678" sldId="364"/>
            <ac:spMk id="14" creationId="{23D560B9-8090-42FD-A64E-3F15A186F8A8}"/>
          </ac:spMkLst>
        </pc:spChg>
        <pc:spChg chg="add del mod topLvl">
          <ac:chgData name="Luiz Carlos Vendrame Junior" userId="d3bf5ef6-9a3b-456c-a747-ebdf10f07cf7" providerId="ADAL" clId="{E4FA77B0-796F-40CF-9141-890D2008D7F9}" dt="2022-05-05T20:46:05.478" v="1967" actId="21"/>
          <ac:spMkLst>
            <pc:docMk/>
            <pc:sldMk cId="1852038678" sldId="364"/>
            <ac:spMk id="21" creationId="{171F194F-77EC-DA78-7099-DA43A47C6AFE}"/>
          </ac:spMkLst>
        </pc:spChg>
        <pc:spChg chg="add del mod topLvl">
          <ac:chgData name="Luiz Carlos Vendrame Junior" userId="d3bf5ef6-9a3b-456c-a747-ebdf10f07cf7" providerId="ADAL" clId="{E4FA77B0-796F-40CF-9141-890D2008D7F9}" dt="2022-05-05T20:46:05.478" v="1967" actId="21"/>
          <ac:spMkLst>
            <pc:docMk/>
            <pc:sldMk cId="1852038678" sldId="364"/>
            <ac:spMk id="22" creationId="{BB93C45E-234B-1D45-2D8B-B5DED906E868}"/>
          </ac:spMkLst>
        </pc:spChg>
        <pc:grpChg chg="add del mod">
          <ac:chgData name="Luiz Carlos Vendrame Junior" userId="d3bf5ef6-9a3b-456c-a747-ebdf10f07cf7" providerId="ADAL" clId="{E4FA77B0-796F-40CF-9141-890D2008D7F9}" dt="2022-05-05T20:12:08.130" v="1548" actId="165"/>
          <ac:grpSpMkLst>
            <pc:docMk/>
            <pc:sldMk cId="1852038678" sldId="364"/>
            <ac:grpSpMk id="20" creationId="{0FF90612-DF69-4EA6-0A24-C299DDB9A98E}"/>
          </ac:grpSpMkLst>
        </pc:grpChg>
        <pc:picChg chg="add mod">
          <ac:chgData name="Luiz Carlos Vendrame Junior" userId="d3bf5ef6-9a3b-456c-a747-ebdf10f07cf7" providerId="ADAL" clId="{E4FA77B0-796F-40CF-9141-890D2008D7F9}" dt="2022-05-09T12:33:52.801" v="2074"/>
          <ac:picMkLst>
            <pc:docMk/>
            <pc:sldMk cId="1852038678" sldId="364"/>
            <ac:picMk id="6" creationId="{13457E90-00F6-251A-A947-DD59D40E55C2}"/>
          </ac:picMkLst>
        </pc:picChg>
        <pc:picChg chg="add del mod">
          <ac:chgData name="Luiz Carlos Vendrame Junior" userId="d3bf5ef6-9a3b-456c-a747-ebdf10f07cf7" providerId="ADAL" clId="{E4FA77B0-796F-40CF-9141-890D2008D7F9}" dt="2022-05-05T20:11:43.742" v="1543" actId="21"/>
          <ac:picMkLst>
            <pc:docMk/>
            <pc:sldMk cId="1852038678" sldId="364"/>
            <ac:picMk id="6" creationId="{7E192242-542F-90A3-464A-518964E3D17F}"/>
          </ac:picMkLst>
        </pc:picChg>
        <pc:picChg chg="add del mod">
          <ac:chgData name="Luiz Carlos Vendrame Junior" userId="d3bf5ef6-9a3b-456c-a747-ebdf10f07cf7" providerId="ADAL" clId="{E4FA77B0-796F-40CF-9141-890D2008D7F9}" dt="2022-05-05T20:07:00.702" v="1484" actId="478"/>
          <ac:picMkLst>
            <pc:docMk/>
            <pc:sldMk cId="1852038678" sldId="364"/>
            <ac:picMk id="9" creationId="{84158B7D-0D87-997D-8293-EE447DF5CC1C}"/>
          </ac:picMkLst>
        </pc:picChg>
        <pc:picChg chg="add del mod">
          <ac:chgData name="Luiz Carlos Vendrame Junior" userId="d3bf5ef6-9a3b-456c-a747-ebdf10f07cf7" providerId="ADAL" clId="{E4FA77B0-796F-40CF-9141-890D2008D7F9}" dt="2022-05-05T20:07:16.895" v="1488" actId="478"/>
          <ac:picMkLst>
            <pc:docMk/>
            <pc:sldMk cId="1852038678" sldId="364"/>
            <ac:picMk id="13" creationId="{47BCEF58-5A6E-8CB4-8B2B-12B75CBAAF38}"/>
          </ac:picMkLst>
        </pc:picChg>
        <pc:picChg chg="add del mod">
          <ac:chgData name="Luiz Carlos Vendrame Junior" userId="d3bf5ef6-9a3b-456c-a747-ebdf10f07cf7" providerId="ADAL" clId="{E4FA77B0-796F-40CF-9141-890D2008D7F9}" dt="2022-05-05T20:08:13.850" v="1499" actId="478"/>
          <ac:picMkLst>
            <pc:docMk/>
            <pc:sldMk cId="1852038678" sldId="364"/>
            <ac:picMk id="16" creationId="{EECA99AC-7183-D471-7728-91580E149014}"/>
          </ac:picMkLst>
        </pc:picChg>
        <pc:picChg chg="add del mod">
          <ac:chgData name="Luiz Carlos Vendrame Junior" userId="d3bf5ef6-9a3b-456c-a747-ebdf10f07cf7" providerId="ADAL" clId="{E4FA77B0-796F-40CF-9141-890D2008D7F9}" dt="2022-05-05T20:10:58.700" v="1534" actId="478"/>
          <ac:picMkLst>
            <pc:docMk/>
            <pc:sldMk cId="1852038678" sldId="364"/>
            <ac:picMk id="18" creationId="{144DAD4E-514C-4A70-05EC-2200B20E99CC}"/>
          </ac:picMkLst>
        </pc:picChg>
        <pc:cxnChg chg="del mod">
          <ac:chgData name="Luiz Carlos Vendrame Junior" userId="d3bf5ef6-9a3b-456c-a747-ebdf10f07cf7" providerId="ADAL" clId="{E4FA77B0-796F-40CF-9141-890D2008D7F9}" dt="2022-05-09T12:33:42.099" v="2071" actId="478"/>
          <ac:cxnSpMkLst>
            <pc:docMk/>
            <pc:sldMk cId="1852038678" sldId="364"/>
            <ac:cxnSpMk id="11" creationId="{077B4FBE-C4BF-44C8-8753-8AC1701AFCD6}"/>
          </ac:cxnSpMkLst>
        </pc:cxnChg>
        <pc:cxnChg chg="add mod">
          <ac:chgData name="Luiz Carlos Vendrame Junior" userId="d3bf5ef6-9a3b-456c-a747-ebdf10f07cf7" providerId="ADAL" clId="{E4FA77B0-796F-40CF-9141-890D2008D7F9}" dt="2022-05-09T12:33:52.801" v="2074"/>
          <ac:cxnSpMkLst>
            <pc:docMk/>
            <pc:sldMk cId="1852038678" sldId="364"/>
            <ac:cxnSpMk id="12" creationId="{8D28A88C-23D5-1808-8C0D-1E225F44156B}"/>
          </ac:cxnSpMkLst>
        </pc:cxnChg>
        <pc:cxnChg chg="del mod topLvl">
          <ac:chgData name="Luiz Carlos Vendrame Junior" userId="d3bf5ef6-9a3b-456c-a747-ebdf10f07cf7" providerId="ADAL" clId="{E4FA77B0-796F-40CF-9141-890D2008D7F9}" dt="2022-05-05T20:46:05.478" v="1967" actId="21"/>
          <ac:cxnSpMkLst>
            <pc:docMk/>
            <pc:sldMk cId="1852038678" sldId="364"/>
            <ac:cxnSpMk id="23" creationId="{C748EFD9-4928-656A-7304-861A912991AC}"/>
          </ac:cxnSpMkLst>
        </pc:cxnChg>
        <pc:cxnChg chg="del">
          <ac:chgData name="Luiz Carlos Vendrame Junior" userId="d3bf5ef6-9a3b-456c-a747-ebdf10f07cf7" providerId="ADAL" clId="{E4FA77B0-796F-40CF-9141-890D2008D7F9}" dt="2022-05-05T20:05:43.744" v="1467" actId="478"/>
          <ac:cxnSpMkLst>
            <pc:docMk/>
            <pc:sldMk cId="1852038678" sldId="364"/>
            <ac:cxnSpMk id="41" creationId="{A17355AF-19D3-45FC-8CC2-C94CB4D0660E}"/>
          </ac:cxnSpMkLst>
        </pc:cxnChg>
      </pc:sldChg>
      <pc:sldChg chg="addSp delSp modSp new del mod">
        <pc:chgData name="Luiz Carlos Vendrame Junior" userId="d3bf5ef6-9a3b-456c-a747-ebdf10f07cf7" providerId="ADAL" clId="{E4FA77B0-796F-40CF-9141-890D2008D7F9}" dt="2022-05-09T14:00:19.567" v="2642" actId="47"/>
        <pc:sldMkLst>
          <pc:docMk/>
          <pc:sldMk cId="3408327960" sldId="365"/>
        </pc:sldMkLst>
        <pc:spChg chg="del">
          <ac:chgData name="Luiz Carlos Vendrame Junior" userId="d3bf5ef6-9a3b-456c-a747-ebdf10f07cf7" providerId="ADAL" clId="{E4FA77B0-796F-40CF-9141-890D2008D7F9}" dt="2022-05-05T14:13:40.497" v="13"/>
          <ac:spMkLst>
            <pc:docMk/>
            <pc:sldMk cId="3408327960" sldId="365"/>
            <ac:spMk id="3" creationId="{337A6DB2-F35E-A7FA-19B5-F57605B649B3}"/>
          </ac:spMkLst>
        </pc:spChg>
        <pc:spChg chg="add mod">
          <ac:chgData name="Luiz Carlos Vendrame Junior" userId="d3bf5ef6-9a3b-456c-a747-ebdf10f07cf7" providerId="ADAL" clId="{E4FA77B0-796F-40CF-9141-890D2008D7F9}" dt="2022-05-09T14:00:02.261" v="2636" actId="21"/>
          <ac:spMkLst>
            <pc:docMk/>
            <pc:sldMk cId="3408327960" sldId="365"/>
            <ac:spMk id="4" creationId="{F658ED49-0DF2-1516-1217-AED17395A4CA}"/>
          </ac:spMkLst>
        </pc:spChg>
        <pc:picChg chg="add del mod">
          <ac:chgData name="Luiz Carlos Vendrame Junior" userId="d3bf5ef6-9a3b-456c-a747-ebdf10f07cf7" providerId="ADAL" clId="{E4FA77B0-796F-40CF-9141-890D2008D7F9}" dt="2022-05-09T14:00:02.261" v="2636" actId="21"/>
          <ac:picMkLst>
            <pc:docMk/>
            <pc:sldMk cId="3408327960" sldId="365"/>
            <ac:picMk id="5" creationId="{4404CC48-A134-FC08-3994-D11AB1FC2A27}"/>
          </ac:picMkLst>
        </pc:picChg>
        <pc:picChg chg="add del mod">
          <ac:chgData name="Luiz Carlos Vendrame Junior" userId="d3bf5ef6-9a3b-456c-a747-ebdf10f07cf7" providerId="ADAL" clId="{E4FA77B0-796F-40CF-9141-890D2008D7F9}" dt="2022-05-09T14:00:02.261" v="2636" actId="21"/>
          <ac:picMkLst>
            <pc:docMk/>
            <pc:sldMk cId="3408327960" sldId="365"/>
            <ac:picMk id="7" creationId="{B370996A-25F3-4209-C616-3CB20A621631}"/>
          </ac:picMkLst>
        </pc:picChg>
        <pc:picChg chg="add del mod">
          <ac:chgData name="Luiz Carlos Vendrame Junior" userId="d3bf5ef6-9a3b-456c-a747-ebdf10f07cf7" providerId="ADAL" clId="{E4FA77B0-796F-40CF-9141-890D2008D7F9}" dt="2022-05-09T13:59:49.434" v="2629" actId="478"/>
          <ac:picMkLst>
            <pc:docMk/>
            <pc:sldMk cId="3408327960" sldId="365"/>
            <ac:picMk id="9" creationId="{ED3AF32E-8034-1A76-8801-C487D44BE93E}"/>
          </ac:picMkLst>
        </pc:picChg>
      </pc:sldChg>
      <pc:sldChg chg="addSp delSp modSp new del mod">
        <pc:chgData name="Luiz Carlos Vendrame Junior" userId="d3bf5ef6-9a3b-456c-a747-ebdf10f07cf7" providerId="ADAL" clId="{E4FA77B0-796F-40CF-9141-890D2008D7F9}" dt="2022-05-09T12:50:15.059" v="2349" actId="47"/>
        <pc:sldMkLst>
          <pc:docMk/>
          <pc:sldMk cId="3524203954" sldId="366"/>
        </pc:sldMkLst>
        <pc:spChg chg="del">
          <ac:chgData name="Luiz Carlos Vendrame Junior" userId="d3bf5ef6-9a3b-456c-a747-ebdf10f07cf7" providerId="ADAL" clId="{E4FA77B0-796F-40CF-9141-890D2008D7F9}" dt="2022-05-05T14:15:15.710" v="26" actId="478"/>
          <ac:spMkLst>
            <pc:docMk/>
            <pc:sldMk cId="3524203954" sldId="366"/>
            <ac:spMk id="3" creationId="{4A11D68A-32CC-62CD-D052-425BF3CF5C24}"/>
          </ac:spMkLst>
        </pc:spChg>
        <pc:spChg chg="add del mod">
          <ac:chgData name="Luiz Carlos Vendrame Junior" userId="d3bf5ef6-9a3b-456c-a747-ebdf10f07cf7" providerId="ADAL" clId="{E4FA77B0-796F-40CF-9141-890D2008D7F9}" dt="2022-05-09T12:49:28.530" v="2336" actId="21"/>
          <ac:spMkLst>
            <pc:docMk/>
            <pc:sldMk cId="3524203954" sldId="366"/>
            <ac:spMk id="5" creationId="{349DB4AD-680C-22E6-4F7C-BB813C289199}"/>
          </ac:spMkLst>
        </pc:spChg>
        <pc:spChg chg="add del mod">
          <ac:chgData name="Luiz Carlos Vendrame Junior" userId="d3bf5ef6-9a3b-456c-a747-ebdf10f07cf7" providerId="ADAL" clId="{E4FA77B0-796F-40CF-9141-890D2008D7F9}" dt="2022-05-09T12:49:28.530" v="2336" actId="21"/>
          <ac:spMkLst>
            <pc:docMk/>
            <pc:sldMk cId="3524203954" sldId="366"/>
            <ac:spMk id="7" creationId="{69FA61B6-CFBC-C301-B0E3-3232003C46AF}"/>
          </ac:spMkLst>
        </pc:spChg>
        <pc:spChg chg="add del mod">
          <ac:chgData name="Luiz Carlos Vendrame Junior" userId="d3bf5ef6-9a3b-456c-a747-ebdf10f07cf7" providerId="ADAL" clId="{E4FA77B0-796F-40CF-9141-890D2008D7F9}" dt="2022-05-05T20:46:56.210" v="1970" actId="21"/>
          <ac:spMkLst>
            <pc:docMk/>
            <pc:sldMk cId="3524203954" sldId="366"/>
            <ac:spMk id="9" creationId="{24362479-D62E-B7FC-947A-13EC77BFA39F}"/>
          </ac:spMkLst>
        </pc:spChg>
        <pc:spChg chg="add del mod">
          <ac:chgData name="Luiz Carlos Vendrame Junior" userId="d3bf5ef6-9a3b-456c-a747-ebdf10f07cf7" providerId="ADAL" clId="{E4FA77B0-796F-40CF-9141-890D2008D7F9}" dt="2022-05-05T20:46:56.210" v="1970" actId="21"/>
          <ac:spMkLst>
            <pc:docMk/>
            <pc:sldMk cId="3524203954" sldId="366"/>
            <ac:spMk id="11" creationId="{961B0FF1-F0DE-47D0-4745-26EE05949F2C}"/>
          </ac:spMkLst>
        </pc:spChg>
        <pc:spChg chg="add del mod">
          <ac:chgData name="Luiz Carlos Vendrame Junior" userId="d3bf5ef6-9a3b-456c-a747-ebdf10f07cf7" providerId="ADAL" clId="{E4FA77B0-796F-40CF-9141-890D2008D7F9}" dt="2022-05-05T20:46:56.210" v="1970" actId="21"/>
          <ac:spMkLst>
            <pc:docMk/>
            <pc:sldMk cId="3524203954" sldId="366"/>
            <ac:spMk id="13" creationId="{AC1C8722-51C8-580C-B2DD-F630042BA017}"/>
          </ac:spMkLst>
        </pc:spChg>
      </pc:sldChg>
      <pc:sldChg chg="addSp delSp modSp new del mod">
        <pc:chgData name="Luiz Carlos Vendrame Junior" userId="d3bf5ef6-9a3b-456c-a747-ebdf10f07cf7" providerId="ADAL" clId="{E4FA77B0-796F-40CF-9141-890D2008D7F9}" dt="2022-05-09T13:04:47.644" v="2527" actId="47"/>
        <pc:sldMkLst>
          <pc:docMk/>
          <pc:sldMk cId="2675489721" sldId="367"/>
        </pc:sldMkLst>
        <pc:spChg chg="del">
          <ac:chgData name="Luiz Carlos Vendrame Junior" userId="d3bf5ef6-9a3b-456c-a747-ebdf10f07cf7" providerId="ADAL" clId="{E4FA77B0-796F-40CF-9141-890D2008D7F9}" dt="2022-05-05T14:28:29.946" v="78" actId="22"/>
          <ac:spMkLst>
            <pc:docMk/>
            <pc:sldMk cId="2675489721" sldId="367"/>
            <ac:spMk id="3" creationId="{11BA9F20-B06B-53FA-F009-86CF2DEB345B}"/>
          </ac:spMkLst>
        </pc:spChg>
        <pc:spChg chg="add del mod">
          <ac:chgData name="Luiz Carlos Vendrame Junior" userId="d3bf5ef6-9a3b-456c-a747-ebdf10f07cf7" providerId="ADAL" clId="{E4FA77B0-796F-40CF-9141-890D2008D7F9}" dt="2022-05-05T19:32:33.197" v="1377" actId="478"/>
          <ac:spMkLst>
            <pc:docMk/>
            <pc:sldMk cId="2675489721" sldId="367"/>
            <ac:spMk id="13" creationId="{A51EF378-49E3-B5CD-C2C8-FCA33FBF600A}"/>
          </ac:spMkLst>
        </pc:spChg>
        <pc:picChg chg="add del mod modCrop">
          <ac:chgData name="Luiz Carlos Vendrame Junior" userId="d3bf5ef6-9a3b-456c-a747-ebdf10f07cf7" providerId="ADAL" clId="{E4FA77B0-796F-40CF-9141-890D2008D7F9}" dt="2022-05-09T13:02:09.788" v="2490" actId="478"/>
          <ac:picMkLst>
            <pc:docMk/>
            <pc:sldMk cId="2675489721" sldId="367"/>
            <ac:picMk id="4" creationId="{75A6D28F-4464-61FC-619B-48E8E92992AD}"/>
          </ac:picMkLst>
        </pc:picChg>
        <pc:picChg chg="add del mod modCrop">
          <ac:chgData name="Luiz Carlos Vendrame Junior" userId="d3bf5ef6-9a3b-456c-a747-ebdf10f07cf7" providerId="ADAL" clId="{E4FA77B0-796F-40CF-9141-890D2008D7F9}" dt="2022-05-09T13:02:30.061" v="2495" actId="21"/>
          <ac:picMkLst>
            <pc:docMk/>
            <pc:sldMk cId="2675489721" sldId="367"/>
            <ac:picMk id="5" creationId="{40B029CD-C169-34D5-CDEE-E59583FD5EF8}"/>
          </ac:picMkLst>
        </pc:picChg>
        <pc:picChg chg="add del mod">
          <ac:chgData name="Luiz Carlos Vendrame Junior" userId="d3bf5ef6-9a3b-456c-a747-ebdf10f07cf7" providerId="ADAL" clId="{E4FA77B0-796F-40CF-9141-890D2008D7F9}" dt="2022-05-09T13:04:34.392" v="2523" actId="21"/>
          <ac:picMkLst>
            <pc:docMk/>
            <pc:sldMk cId="2675489721" sldId="367"/>
            <ac:picMk id="6" creationId="{35AD8002-9C17-1F7A-C6E3-E071AD8E9711}"/>
          </ac:picMkLst>
        </pc:picChg>
        <pc:picChg chg="add del mod ord">
          <ac:chgData name="Luiz Carlos Vendrame Junior" userId="d3bf5ef6-9a3b-456c-a747-ebdf10f07cf7" providerId="ADAL" clId="{E4FA77B0-796F-40CF-9141-890D2008D7F9}" dt="2022-05-05T19:32:28.197" v="1375" actId="478"/>
          <ac:picMkLst>
            <pc:docMk/>
            <pc:sldMk cId="2675489721" sldId="367"/>
            <ac:picMk id="7" creationId="{A0FDC776-6BA1-229D-086B-02057C2015CB}"/>
          </ac:picMkLst>
        </pc:picChg>
        <pc:picChg chg="add del mod">
          <ac:chgData name="Luiz Carlos Vendrame Junior" userId="d3bf5ef6-9a3b-456c-a747-ebdf10f07cf7" providerId="ADAL" clId="{E4FA77B0-796F-40CF-9141-890D2008D7F9}" dt="2022-05-05T19:32:18.155" v="1367" actId="21"/>
          <ac:picMkLst>
            <pc:docMk/>
            <pc:sldMk cId="2675489721" sldId="367"/>
            <ac:picMk id="9" creationId="{A430F693-6F5F-C895-C52E-447AAF6C0184}"/>
          </ac:picMkLst>
        </pc:picChg>
        <pc:picChg chg="add del mod">
          <ac:chgData name="Luiz Carlos Vendrame Junior" userId="d3bf5ef6-9a3b-456c-a747-ebdf10f07cf7" providerId="ADAL" clId="{E4FA77B0-796F-40CF-9141-890D2008D7F9}" dt="2022-05-05T19:32:09.482" v="1361" actId="21"/>
          <ac:picMkLst>
            <pc:docMk/>
            <pc:sldMk cId="2675489721" sldId="367"/>
            <ac:picMk id="11" creationId="{7EA2BAAA-84A0-9D65-F5EF-5C2CDF1F8614}"/>
          </ac:picMkLst>
        </pc:picChg>
      </pc:sldChg>
      <pc:sldChg chg="addSp delSp modSp new del mod">
        <pc:chgData name="Luiz Carlos Vendrame Junior" userId="d3bf5ef6-9a3b-456c-a747-ebdf10f07cf7" providerId="ADAL" clId="{E4FA77B0-796F-40CF-9141-890D2008D7F9}" dt="2022-05-09T13:14:35.921" v="2597" actId="47"/>
        <pc:sldMkLst>
          <pc:docMk/>
          <pc:sldMk cId="501125488" sldId="368"/>
        </pc:sldMkLst>
        <pc:spChg chg="mod">
          <ac:chgData name="Luiz Carlos Vendrame Junior" userId="d3bf5ef6-9a3b-456c-a747-ebdf10f07cf7" providerId="ADAL" clId="{E4FA77B0-796F-40CF-9141-890D2008D7F9}" dt="2022-05-05T14:26:25.083" v="62" actId="20577"/>
          <ac:spMkLst>
            <pc:docMk/>
            <pc:sldMk cId="501125488" sldId="368"/>
            <ac:spMk id="2" creationId="{6942CBA9-C99D-2BED-1B12-9ED61F2CA553}"/>
          </ac:spMkLst>
        </pc:spChg>
        <pc:spChg chg="del">
          <ac:chgData name="Luiz Carlos Vendrame Junior" userId="d3bf5ef6-9a3b-456c-a747-ebdf10f07cf7" providerId="ADAL" clId="{E4FA77B0-796F-40CF-9141-890D2008D7F9}" dt="2022-05-05T14:26:20.171" v="42" actId="478"/>
          <ac:spMkLst>
            <pc:docMk/>
            <pc:sldMk cId="501125488" sldId="368"/>
            <ac:spMk id="3" creationId="{F273BE59-F00D-43A8-7D43-7509EE332BBC}"/>
          </ac:spMkLst>
        </pc:spChg>
        <pc:spChg chg="add mod">
          <ac:chgData name="Luiz Carlos Vendrame Junior" userId="d3bf5ef6-9a3b-456c-a747-ebdf10f07cf7" providerId="ADAL" clId="{E4FA77B0-796F-40CF-9141-890D2008D7F9}" dt="2022-05-05T19:32:59.914" v="1383" actId="6549"/>
          <ac:spMkLst>
            <pc:docMk/>
            <pc:sldMk cId="501125488" sldId="368"/>
            <ac:spMk id="5" creationId="{ED6E5599-EDCA-C5FF-BF8B-F01F6E36FA6B}"/>
          </ac:spMkLst>
        </pc:spChg>
      </pc:sldChg>
      <pc:sldChg chg="addSp modSp new del mod ord">
        <pc:chgData name="Luiz Carlos Vendrame Junior" userId="d3bf5ef6-9a3b-456c-a747-ebdf10f07cf7" providerId="ADAL" clId="{E4FA77B0-796F-40CF-9141-890D2008D7F9}" dt="2022-05-09T13:58:49.075" v="2626" actId="47"/>
        <pc:sldMkLst>
          <pc:docMk/>
          <pc:sldMk cId="196799192" sldId="369"/>
        </pc:sldMkLst>
        <pc:spChg chg="mod">
          <ac:chgData name="Luiz Carlos Vendrame Junior" userId="d3bf5ef6-9a3b-456c-a747-ebdf10f07cf7" providerId="ADAL" clId="{E4FA77B0-796F-40CF-9141-890D2008D7F9}" dt="2022-05-05T14:27:32.558" v="72"/>
          <ac:spMkLst>
            <pc:docMk/>
            <pc:sldMk cId="196799192" sldId="369"/>
            <ac:spMk id="2" creationId="{E9DA683C-5FE6-753B-11A2-1E7C9CC31A70}"/>
          </ac:spMkLst>
        </pc:spChg>
        <pc:spChg chg="mod">
          <ac:chgData name="Luiz Carlos Vendrame Junior" userId="d3bf5ef6-9a3b-456c-a747-ebdf10f07cf7" providerId="ADAL" clId="{E4FA77B0-796F-40CF-9141-890D2008D7F9}" dt="2022-05-05T14:27:38.213" v="73"/>
          <ac:spMkLst>
            <pc:docMk/>
            <pc:sldMk cId="196799192" sldId="369"/>
            <ac:spMk id="3" creationId="{1264974E-9CA9-2311-3150-9939ABE0332C}"/>
          </ac:spMkLst>
        </pc:spChg>
        <pc:spChg chg="add mod">
          <ac:chgData name="Luiz Carlos Vendrame Junior" userId="d3bf5ef6-9a3b-456c-a747-ebdf10f07cf7" providerId="ADAL" clId="{E4FA77B0-796F-40CF-9141-890D2008D7F9}" dt="2022-05-05T14:27:51.186" v="75" actId="1076"/>
          <ac:spMkLst>
            <pc:docMk/>
            <pc:sldMk cId="196799192" sldId="369"/>
            <ac:spMk id="5" creationId="{61BAF17A-DB23-EC1E-1566-C5257906597A}"/>
          </ac:spMkLst>
        </pc:spChg>
        <pc:spChg chg="add mod">
          <ac:chgData name="Luiz Carlos Vendrame Junior" userId="d3bf5ef6-9a3b-456c-a747-ebdf10f07cf7" providerId="ADAL" clId="{E4FA77B0-796F-40CF-9141-890D2008D7F9}" dt="2022-05-09T13:57:17.873" v="2612" actId="6549"/>
          <ac:spMkLst>
            <pc:docMk/>
            <pc:sldMk cId="196799192" sldId="369"/>
            <ac:spMk id="7" creationId="{A9728C9A-9830-F3C7-F260-29F41C4F3D5A}"/>
          </ac:spMkLst>
        </pc:spChg>
      </pc:sldChg>
      <pc:sldChg chg="addSp delSp modSp new del mod">
        <pc:chgData name="Luiz Carlos Vendrame Junior" userId="d3bf5ef6-9a3b-456c-a747-ebdf10f07cf7" providerId="ADAL" clId="{E4FA77B0-796F-40CF-9141-890D2008D7F9}" dt="2022-05-09T14:05:58.764" v="2680" actId="47"/>
        <pc:sldMkLst>
          <pc:docMk/>
          <pc:sldMk cId="2747705856" sldId="370"/>
        </pc:sldMkLst>
        <pc:spChg chg="mod">
          <ac:chgData name="Luiz Carlos Vendrame Junior" userId="d3bf5ef6-9a3b-456c-a747-ebdf10f07cf7" providerId="ADAL" clId="{E4FA77B0-796F-40CF-9141-890D2008D7F9}" dt="2022-05-05T14:38:02.742" v="130"/>
          <ac:spMkLst>
            <pc:docMk/>
            <pc:sldMk cId="2747705856" sldId="370"/>
            <ac:spMk id="2" creationId="{28B59B80-86F3-93EB-49EE-E5F74B874C9D}"/>
          </ac:spMkLst>
        </pc:spChg>
        <pc:spChg chg="del">
          <ac:chgData name="Luiz Carlos Vendrame Junior" userId="d3bf5ef6-9a3b-456c-a747-ebdf10f07cf7" providerId="ADAL" clId="{E4FA77B0-796F-40CF-9141-890D2008D7F9}" dt="2022-05-05T14:37:29.564" v="105" actId="478"/>
          <ac:spMkLst>
            <pc:docMk/>
            <pc:sldMk cId="2747705856" sldId="370"/>
            <ac:spMk id="3" creationId="{614F068E-D250-F0DA-5769-D5497064E98D}"/>
          </ac:spMkLst>
        </pc:spChg>
        <pc:spChg chg="add mod">
          <ac:chgData name="Luiz Carlos Vendrame Junior" userId="d3bf5ef6-9a3b-456c-a747-ebdf10f07cf7" providerId="ADAL" clId="{E4FA77B0-796F-40CF-9141-890D2008D7F9}" dt="2022-05-05T14:38:13.702" v="133" actId="14100"/>
          <ac:spMkLst>
            <pc:docMk/>
            <pc:sldMk cId="2747705856" sldId="370"/>
            <ac:spMk id="5" creationId="{10214217-83D5-9676-F86C-4EE6ACDC80C9}"/>
          </ac:spMkLst>
        </pc:spChg>
        <pc:spChg chg="add mod">
          <ac:chgData name="Luiz Carlos Vendrame Junior" userId="d3bf5ef6-9a3b-456c-a747-ebdf10f07cf7" providerId="ADAL" clId="{E4FA77B0-796F-40CF-9141-890D2008D7F9}" dt="2022-05-05T14:38:09.692" v="132" actId="1076"/>
          <ac:spMkLst>
            <pc:docMk/>
            <pc:sldMk cId="2747705856" sldId="370"/>
            <ac:spMk id="7" creationId="{48EEFB0B-CBED-B989-8896-FD90F61278B2}"/>
          </ac:spMkLst>
        </pc:spChg>
      </pc:sldChg>
      <pc:sldChg chg="addSp modSp new add del mod">
        <pc:chgData name="Luiz Carlos Vendrame Junior" userId="d3bf5ef6-9a3b-456c-a747-ebdf10f07cf7" providerId="ADAL" clId="{E4FA77B0-796F-40CF-9141-890D2008D7F9}" dt="2022-05-09T14:30:06.491" v="2883" actId="47"/>
        <pc:sldMkLst>
          <pc:docMk/>
          <pc:sldMk cId="4227123118" sldId="371"/>
        </pc:sldMkLst>
        <pc:spChg chg="mod">
          <ac:chgData name="Luiz Carlos Vendrame Junior" userId="d3bf5ef6-9a3b-456c-a747-ebdf10f07cf7" providerId="ADAL" clId="{E4FA77B0-796F-40CF-9141-890D2008D7F9}" dt="2022-05-05T14:40:37.409" v="149" actId="1076"/>
          <ac:spMkLst>
            <pc:docMk/>
            <pc:sldMk cId="4227123118" sldId="371"/>
            <ac:spMk id="3" creationId="{B316E6EA-7415-AABA-D176-BBC6D2696EAF}"/>
          </ac:spMkLst>
        </pc:spChg>
        <pc:spChg chg="add mod">
          <ac:chgData name="Luiz Carlos Vendrame Junior" userId="d3bf5ef6-9a3b-456c-a747-ebdf10f07cf7" providerId="ADAL" clId="{E4FA77B0-796F-40CF-9141-890D2008D7F9}" dt="2022-05-05T14:40:07.879" v="143" actId="1076"/>
          <ac:spMkLst>
            <pc:docMk/>
            <pc:sldMk cId="4227123118" sldId="371"/>
            <ac:spMk id="7" creationId="{2EC689E2-9053-475E-6AFF-E7FC8A6D0591}"/>
          </ac:spMkLst>
        </pc:spChg>
        <pc:spChg chg="add mod">
          <ac:chgData name="Luiz Carlos Vendrame Junior" userId="d3bf5ef6-9a3b-456c-a747-ebdf10f07cf7" providerId="ADAL" clId="{E4FA77B0-796F-40CF-9141-890D2008D7F9}" dt="2022-05-05T14:41:15.289" v="152" actId="1076"/>
          <ac:spMkLst>
            <pc:docMk/>
            <pc:sldMk cId="4227123118" sldId="371"/>
            <ac:spMk id="9" creationId="{72DD5678-D814-3720-A257-63E1E51FE2BF}"/>
          </ac:spMkLst>
        </pc:spChg>
        <pc:picChg chg="add mod">
          <ac:chgData name="Luiz Carlos Vendrame Junior" userId="d3bf5ef6-9a3b-456c-a747-ebdf10f07cf7" providerId="ADAL" clId="{E4FA77B0-796F-40CF-9141-890D2008D7F9}" dt="2022-05-05T14:40:41.688" v="150" actId="1076"/>
          <ac:picMkLst>
            <pc:docMk/>
            <pc:sldMk cId="4227123118" sldId="371"/>
            <ac:picMk id="5" creationId="{F620362A-726D-9D2F-4952-980A15900260}"/>
          </ac:picMkLst>
        </pc:picChg>
      </pc:sldChg>
      <pc:sldChg chg="addSp delSp modSp new del mod">
        <pc:chgData name="Luiz Carlos Vendrame Junior" userId="d3bf5ef6-9a3b-456c-a747-ebdf10f07cf7" providerId="ADAL" clId="{E4FA77B0-796F-40CF-9141-890D2008D7F9}" dt="2022-05-09T13:55:44.902" v="2600" actId="47"/>
        <pc:sldMkLst>
          <pc:docMk/>
          <pc:sldMk cId="3929527358" sldId="372"/>
        </pc:sldMkLst>
        <pc:spChg chg="del">
          <ac:chgData name="Luiz Carlos Vendrame Junior" userId="d3bf5ef6-9a3b-456c-a747-ebdf10f07cf7" providerId="ADAL" clId="{E4FA77B0-796F-40CF-9141-890D2008D7F9}" dt="2022-05-05T14:44:25.665" v="154"/>
          <ac:spMkLst>
            <pc:docMk/>
            <pc:sldMk cId="3929527358" sldId="372"/>
            <ac:spMk id="3" creationId="{F0503CB4-5A29-B28F-D603-2F290A4D208B}"/>
          </ac:spMkLst>
        </pc:spChg>
        <pc:spChg chg="add mod">
          <ac:chgData name="Luiz Carlos Vendrame Junior" userId="d3bf5ef6-9a3b-456c-a747-ebdf10f07cf7" providerId="ADAL" clId="{E4FA77B0-796F-40CF-9141-890D2008D7F9}" dt="2022-05-05T20:31:29.866" v="1649" actId="478"/>
          <ac:spMkLst>
            <pc:docMk/>
            <pc:sldMk cId="3929527358" sldId="372"/>
            <ac:spMk id="4" creationId="{E4E253B4-2C9D-9BB2-9191-D12A891605DF}"/>
          </ac:spMkLst>
        </pc:spChg>
        <pc:picChg chg="add del mod">
          <ac:chgData name="Luiz Carlos Vendrame Junior" userId="d3bf5ef6-9a3b-456c-a747-ebdf10f07cf7" providerId="ADAL" clId="{E4FA77B0-796F-40CF-9141-890D2008D7F9}" dt="2022-05-05T20:31:29.866" v="1649" actId="478"/>
          <ac:picMkLst>
            <pc:docMk/>
            <pc:sldMk cId="3929527358" sldId="372"/>
            <ac:picMk id="5" creationId="{8E6220D6-185B-C357-B1EE-B4964FA68595}"/>
          </ac:picMkLst>
        </pc:picChg>
      </pc:sldChg>
      <pc:sldChg chg="addSp new add del mod">
        <pc:chgData name="Luiz Carlos Vendrame Junior" userId="d3bf5ef6-9a3b-456c-a747-ebdf10f07cf7" providerId="ADAL" clId="{E4FA77B0-796F-40CF-9141-890D2008D7F9}" dt="2022-05-09T14:30:09.003" v="2884" actId="47"/>
        <pc:sldMkLst>
          <pc:docMk/>
          <pc:sldMk cId="1359134847" sldId="373"/>
        </pc:sldMkLst>
        <pc:picChg chg="add">
          <ac:chgData name="Luiz Carlos Vendrame Junior" userId="d3bf5ef6-9a3b-456c-a747-ebdf10f07cf7" providerId="ADAL" clId="{E4FA77B0-796F-40CF-9141-890D2008D7F9}" dt="2022-05-05T14:45:08.541" v="160" actId="22"/>
          <ac:picMkLst>
            <pc:docMk/>
            <pc:sldMk cId="1359134847" sldId="373"/>
            <ac:picMk id="5" creationId="{5575C65A-4F68-C642-0B5E-4BD9EECBDCED}"/>
          </ac:picMkLst>
        </pc:picChg>
      </pc:sldChg>
      <pc:sldChg chg="addSp delSp modSp new add del mod">
        <pc:chgData name="Luiz Carlos Vendrame Junior" userId="d3bf5ef6-9a3b-456c-a747-ebdf10f07cf7" providerId="ADAL" clId="{E4FA77B0-796F-40CF-9141-890D2008D7F9}" dt="2022-05-09T14:42:18.174" v="3203" actId="47"/>
        <pc:sldMkLst>
          <pc:docMk/>
          <pc:sldMk cId="3197661141" sldId="374"/>
        </pc:sldMkLst>
        <pc:spChg chg="del">
          <ac:chgData name="Luiz Carlos Vendrame Junior" userId="d3bf5ef6-9a3b-456c-a747-ebdf10f07cf7" providerId="ADAL" clId="{E4FA77B0-796F-40CF-9141-890D2008D7F9}" dt="2022-05-05T14:47:27.474" v="170" actId="478"/>
          <ac:spMkLst>
            <pc:docMk/>
            <pc:sldMk cId="3197661141" sldId="374"/>
            <ac:spMk id="3" creationId="{717CB58C-D9ED-B5D6-1AFE-3513CC8E3C26}"/>
          </ac:spMkLst>
        </pc:spChg>
        <pc:spChg chg="add mod">
          <ac:chgData name="Luiz Carlos Vendrame Junior" userId="d3bf5ef6-9a3b-456c-a747-ebdf10f07cf7" providerId="ADAL" clId="{E4FA77B0-796F-40CF-9141-890D2008D7F9}" dt="2022-05-05T14:47:33.022" v="172" actId="1076"/>
          <ac:spMkLst>
            <pc:docMk/>
            <pc:sldMk cId="3197661141" sldId="374"/>
            <ac:spMk id="5" creationId="{FA7DC33B-A8FA-27E4-93D8-CBE588214E49}"/>
          </ac:spMkLst>
        </pc:spChg>
        <pc:spChg chg="add mod">
          <ac:chgData name="Luiz Carlos Vendrame Junior" userId="d3bf5ef6-9a3b-456c-a747-ebdf10f07cf7" providerId="ADAL" clId="{E4FA77B0-796F-40CF-9141-890D2008D7F9}" dt="2022-05-05T14:48:02.194" v="179"/>
          <ac:spMkLst>
            <pc:docMk/>
            <pc:sldMk cId="3197661141" sldId="374"/>
            <ac:spMk id="6" creationId="{04CF7257-C792-562A-BC97-1AE43E968571}"/>
          </ac:spMkLst>
        </pc:spChg>
      </pc:sldChg>
      <pc:sldChg chg="addSp delSp modSp new del mod">
        <pc:chgData name="Luiz Carlos Vendrame Junior" userId="d3bf5ef6-9a3b-456c-a747-ebdf10f07cf7" providerId="ADAL" clId="{E4FA77B0-796F-40CF-9141-890D2008D7F9}" dt="2022-05-09T20:18:14.619" v="3679" actId="47"/>
        <pc:sldMkLst>
          <pc:docMk/>
          <pc:sldMk cId="2887242213" sldId="375"/>
        </pc:sldMkLst>
        <pc:spChg chg="add del">
          <ac:chgData name="Luiz Carlos Vendrame Junior" userId="d3bf5ef6-9a3b-456c-a747-ebdf10f07cf7" providerId="ADAL" clId="{E4FA77B0-796F-40CF-9141-890D2008D7F9}" dt="2022-05-09T20:18:08.413" v="3676" actId="21"/>
          <ac:spMkLst>
            <pc:docMk/>
            <pc:sldMk cId="2887242213" sldId="375"/>
            <ac:spMk id="5" creationId="{F3E3219A-0CE3-A051-0D2D-DBA71C6DF687}"/>
          </ac:spMkLst>
        </pc:spChg>
        <pc:spChg chg="add mod">
          <ac:chgData name="Luiz Carlos Vendrame Junior" userId="d3bf5ef6-9a3b-456c-a747-ebdf10f07cf7" providerId="ADAL" clId="{E4FA77B0-796F-40CF-9141-890D2008D7F9}" dt="2022-05-05T14:48:03.145" v="180"/>
          <ac:spMkLst>
            <pc:docMk/>
            <pc:sldMk cId="2887242213" sldId="375"/>
            <ac:spMk id="6" creationId="{2BEC9B1B-F78F-FC59-2EF6-5AE965AE2B43}"/>
          </ac:spMkLst>
        </pc:spChg>
      </pc:sldChg>
      <pc:sldChg chg="addSp delSp modSp new del mod modNotesTx">
        <pc:chgData name="Luiz Carlos Vendrame Junior" userId="d3bf5ef6-9a3b-456c-a747-ebdf10f07cf7" providerId="ADAL" clId="{E4FA77B0-796F-40CF-9141-890D2008D7F9}" dt="2022-05-09T20:19:49.882" v="3723" actId="47"/>
        <pc:sldMkLst>
          <pc:docMk/>
          <pc:sldMk cId="559290145" sldId="376"/>
        </pc:sldMkLst>
        <pc:spChg chg="del">
          <ac:chgData name="Luiz Carlos Vendrame Junior" userId="d3bf5ef6-9a3b-456c-a747-ebdf10f07cf7" providerId="ADAL" clId="{E4FA77B0-796F-40CF-9141-890D2008D7F9}" dt="2022-05-05T14:47:02.466" v="166" actId="478"/>
          <ac:spMkLst>
            <pc:docMk/>
            <pc:sldMk cId="559290145" sldId="376"/>
            <ac:spMk id="3" creationId="{154A2F89-B112-FB5B-8A58-5A643D763039}"/>
          </ac:spMkLst>
        </pc:spChg>
        <pc:spChg chg="add del mod">
          <ac:chgData name="Luiz Carlos Vendrame Junior" userId="d3bf5ef6-9a3b-456c-a747-ebdf10f07cf7" providerId="ADAL" clId="{E4FA77B0-796F-40CF-9141-890D2008D7F9}" dt="2022-05-09T20:19:40.612" v="3719" actId="21"/>
          <ac:spMkLst>
            <pc:docMk/>
            <pc:sldMk cId="559290145" sldId="376"/>
            <ac:spMk id="5" creationId="{7FCF6D46-50C4-0648-A47A-EA7DA27EDEC2}"/>
          </ac:spMkLst>
        </pc:spChg>
        <pc:spChg chg="add mod">
          <ac:chgData name="Luiz Carlos Vendrame Junior" userId="d3bf5ef6-9a3b-456c-a747-ebdf10f07cf7" providerId="ADAL" clId="{E4FA77B0-796F-40CF-9141-890D2008D7F9}" dt="2022-05-05T14:48:03.889" v="181"/>
          <ac:spMkLst>
            <pc:docMk/>
            <pc:sldMk cId="559290145" sldId="376"/>
            <ac:spMk id="6" creationId="{356B0253-2743-A089-15CE-DDFBCEACA41F}"/>
          </ac:spMkLst>
        </pc:spChg>
        <pc:spChg chg="add del mod">
          <ac:chgData name="Luiz Carlos Vendrame Junior" userId="d3bf5ef6-9a3b-456c-a747-ebdf10f07cf7" providerId="ADAL" clId="{E4FA77B0-796F-40CF-9141-890D2008D7F9}" dt="2022-05-09T20:19:40.612" v="3719" actId="21"/>
          <ac:spMkLst>
            <pc:docMk/>
            <pc:sldMk cId="559290145" sldId="376"/>
            <ac:spMk id="8" creationId="{2EDC4A76-BA27-13E9-4560-D12755BCAA21}"/>
          </ac:spMkLst>
        </pc:spChg>
        <pc:picChg chg="add del mod">
          <ac:chgData name="Luiz Carlos Vendrame Junior" userId="d3bf5ef6-9a3b-456c-a747-ebdf10f07cf7" providerId="ADAL" clId="{E4FA77B0-796F-40CF-9141-890D2008D7F9}" dt="2022-05-05T19:34:18.495" v="1384" actId="21"/>
          <ac:picMkLst>
            <pc:docMk/>
            <pc:sldMk cId="559290145" sldId="376"/>
            <ac:picMk id="9" creationId="{BA4F434F-04B0-1E38-DD1F-BB8923D2FEFA}"/>
          </ac:picMkLst>
        </pc:picChg>
        <pc:picChg chg="add del mod">
          <ac:chgData name="Luiz Carlos Vendrame Junior" userId="d3bf5ef6-9a3b-456c-a747-ebdf10f07cf7" providerId="ADAL" clId="{E4FA77B0-796F-40CF-9141-890D2008D7F9}" dt="2022-05-09T20:19:24.933" v="3713" actId="21"/>
          <ac:picMkLst>
            <pc:docMk/>
            <pc:sldMk cId="559290145" sldId="376"/>
            <ac:picMk id="11" creationId="{3F5E6B06-FDB5-9A5E-E87E-3916CDBA8DEB}"/>
          </ac:picMkLst>
        </pc:picChg>
      </pc:sldChg>
      <pc:sldChg chg="addSp delSp modSp new del mod">
        <pc:chgData name="Luiz Carlos Vendrame Junior" userId="d3bf5ef6-9a3b-456c-a747-ebdf10f07cf7" providerId="ADAL" clId="{E4FA77B0-796F-40CF-9141-890D2008D7F9}" dt="2022-05-09T20:21:08.181" v="3744" actId="47"/>
        <pc:sldMkLst>
          <pc:docMk/>
          <pc:sldMk cId="555210587" sldId="377"/>
        </pc:sldMkLst>
        <pc:spChg chg="del">
          <ac:chgData name="Luiz Carlos Vendrame Junior" userId="d3bf5ef6-9a3b-456c-a747-ebdf10f07cf7" providerId="ADAL" clId="{E4FA77B0-796F-40CF-9141-890D2008D7F9}" dt="2022-05-05T19:34:21.245" v="1385" actId="478"/>
          <ac:spMkLst>
            <pc:docMk/>
            <pc:sldMk cId="555210587" sldId="377"/>
            <ac:spMk id="3" creationId="{5E65CE0C-6F6B-B78C-68C3-2783C3773D96}"/>
          </ac:spMkLst>
        </pc:spChg>
        <pc:picChg chg="add del mod modCrop">
          <ac:chgData name="Luiz Carlos Vendrame Junior" userId="d3bf5ef6-9a3b-456c-a747-ebdf10f07cf7" providerId="ADAL" clId="{E4FA77B0-796F-40CF-9141-890D2008D7F9}" dt="2022-05-05T14:59:22.416" v="1228" actId="21"/>
          <ac:picMkLst>
            <pc:docMk/>
            <pc:sldMk cId="555210587" sldId="377"/>
            <ac:picMk id="5" creationId="{79B05EDB-564E-0DEB-0638-034CA6C552F5}"/>
          </ac:picMkLst>
        </pc:picChg>
        <pc:picChg chg="add mod">
          <ac:chgData name="Luiz Carlos Vendrame Junior" userId="d3bf5ef6-9a3b-456c-a747-ebdf10f07cf7" providerId="ADAL" clId="{E4FA77B0-796F-40CF-9141-890D2008D7F9}" dt="2022-05-05T19:34:21.960" v="1386"/>
          <ac:picMkLst>
            <pc:docMk/>
            <pc:sldMk cId="555210587" sldId="377"/>
            <ac:picMk id="6" creationId="{8E537CAB-24FB-C2F0-C3DC-2F64BF6A58EA}"/>
          </ac:picMkLst>
        </pc:picChg>
      </pc:sldChg>
      <pc:sldChg chg="addSp delSp modSp new del mod modAnim">
        <pc:chgData name="Luiz Carlos Vendrame Junior" userId="d3bf5ef6-9a3b-456c-a747-ebdf10f07cf7" providerId="ADAL" clId="{E4FA77B0-796F-40CF-9141-890D2008D7F9}" dt="2022-05-09T14:44:46.558" v="3373" actId="47"/>
        <pc:sldMkLst>
          <pc:docMk/>
          <pc:sldMk cId="1710925951" sldId="378"/>
        </pc:sldMkLst>
        <pc:spChg chg="add del">
          <ac:chgData name="Luiz Carlos Vendrame Junior" userId="d3bf5ef6-9a3b-456c-a747-ebdf10f07cf7" providerId="ADAL" clId="{E4FA77B0-796F-40CF-9141-890D2008D7F9}" dt="2022-05-09T14:37:43.998" v="3047" actId="478"/>
          <ac:spMkLst>
            <pc:docMk/>
            <pc:sldMk cId="1710925951" sldId="378"/>
            <ac:spMk id="2" creationId="{F4D1FD9D-FC0C-AA5B-112C-FE0E0260AFE1}"/>
          </ac:spMkLst>
        </pc:spChg>
        <pc:spChg chg="del">
          <ac:chgData name="Luiz Carlos Vendrame Junior" userId="d3bf5ef6-9a3b-456c-a747-ebdf10f07cf7" providerId="ADAL" clId="{E4FA77B0-796F-40CF-9141-890D2008D7F9}" dt="2022-05-05T18:44:51.646" v="1333" actId="478"/>
          <ac:spMkLst>
            <pc:docMk/>
            <pc:sldMk cId="1710925951" sldId="378"/>
            <ac:spMk id="3" creationId="{FF9B7417-90B4-8A71-7B10-C3950A268081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4" creationId="{566F8BA2-BCFE-BD1F-AE72-85252FE43B18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5" creationId="{27886F54-D018-8D0D-C7CC-0498756A504A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6" creationId="{DC837890-65E8-EDD3-D297-661C556B041D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7" creationId="{55BA5DD4-8886-BF83-6398-6DEE2CFCF82E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8" creationId="{3D944A43-0FF7-4554-70AF-19CAAAEFEBBB}"/>
          </ac:spMkLst>
        </pc:spChg>
        <pc:spChg chg="mod">
          <ac:chgData name="Luiz Carlos Vendrame Junior" userId="d3bf5ef6-9a3b-456c-a747-ebdf10f07cf7" providerId="ADAL" clId="{E4FA77B0-796F-40CF-9141-890D2008D7F9}" dt="2022-05-05T18:44:52.560" v="1334"/>
          <ac:spMkLst>
            <pc:docMk/>
            <pc:sldMk cId="1710925951" sldId="378"/>
            <ac:spMk id="10" creationId="{70A1DEA9-045A-D499-BA7F-BC78C92F34B8}"/>
          </ac:spMkLst>
        </pc:spChg>
        <pc:spChg chg="mod">
          <ac:chgData name="Luiz Carlos Vendrame Junior" userId="d3bf5ef6-9a3b-456c-a747-ebdf10f07cf7" providerId="ADAL" clId="{E4FA77B0-796F-40CF-9141-890D2008D7F9}" dt="2022-05-05T18:44:52.560" v="1334"/>
          <ac:spMkLst>
            <pc:docMk/>
            <pc:sldMk cId="1710925951" sldId="378"/>
            <ac:spMk id="11" creationId="{13ECE9C5-E07F-6198-10F3-91AD547658E2}"/>
          </ac:spMkLst>
        </pc:spChg>
        <pc:spChg chg="mod">
          <ac:chgData name="Luiz Carlos Vendrame Junior" userId="d3bf5ef6-9a3b-456c-a747-ebdf10f07cf7" providerId="ADAL" clId="{E4FA77B0-796F-40CF-9141-890D2008D7F9}" dt="2022-05-05T18:44:52.560" v="1334"/>
          <ac:spMkLst>
            <pc:docMk/>
            <pc:sldMk cId="1710925951" sldId="378"/>
            <ac:spMk id="12" creationId="{2B1E2FE4-C5E1-3BAB-4CE1-44F430EDF4F4}"/>
          </ac:spMkLst>
        </pc:spChg>
        <pc:spChg chg="mod">
          <ac:chgData name="Luiz Carlos Vendrame Junior" userId="d3bf5ef6-9a3b-456c-a747-ebdf10f07cf7" providerId="ADAL" clId="{E4FA77B0-796F-40CF-9141-890D2008D7F9}" dt="2022-05-05T18:44:52.560" v="1334"/>
          <ac:spMkLst>
            <pc:docMk/>
            <pc:sldMk cId="1710925951" sldId="378"/>
            <ac:spMk id="13" creationId="{13171176-CC99-7385-BDC5-748C6259B864}"/>
          </ac:spMkLst>
        </pc:spChg>
        <pc:spChg chg="mod">
          <ac:chgData name="Luiz Carlos Vendrame Junior" userId="d3bf5ef6-9a3b-456c-a747-ebdf10f07cf7" providerId="ADAL" clId="{E4FA77B0-796F-40CF-9141-890D2008D7F9}" dt="2022-05-05T18:44:52.560" v="1334"/>
          <ac:spMkLst>
            <pc:docMk/>
            <pc:sldMk cId="1710925951" sldId="378"/>
            <ac:spMk id="14" creationId="{F4E8D5A0-C377-BABC-49F6-67CB7A5C9637}"/>
          </ac:spMkLst>
        </pc:spChg>
        <pc:spChg chg="mod">
          <ac:chgData name="Luiz Carlos Vendrame Junior" userId="d3bf5ef6-9a3b-456c-a747-ebdf10f07cf7" providerId="ADAL" clId="{E4FA77B0-796F-40CF-9141-890D2008D7F9}" dt="2022-05-05T18:44:52.560" v="1334"/>
          <ac:spMkLst>
            <pc:docMk/>
            <pc:sldMk cId="1710925951" sldId="378"/>
            <ac:spMk id="15" creationId="{488EFC23-23A8-A4E6-0719-88C678EF106C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16" creationId="{B3616183-F02A-B602-2485-77A486C6EC90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17" creationId="{522CD0E7-6730-A104-12B1-92443E44A3BA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18" creationId="{1016ED72-B3EA-23FE-66BC-EA10BAC5CAFE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19" creationId="{6E081B1C-7C27-1482-9706-F178C2CAEE10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20" creationId="{FEEAC21E-C849-5D5A-771D-4E0A0F0056E4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21" creationId="{90FAAB7A-F728-9689-EBED-222D06918119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22" creationId="{43E87799-7B49-0EC4-1158-ACACE8DAE4E8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23" creationId="{8DD61495-7C9D-DFDD-089A-C2B0C9F9AAB8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24" creationId="{F933820E-84D4-791A-D2EE-72838E476D3D}"/>
          </ac:spMkLst>
        </pc:spChg>
        <pc:spChg chg="add del mod">
          <ac:chgData name="Luiz Carlos Vendrame Junior" userId="d3bf5ef6-9a3b-456c-a747-ebdf10f07cf7" providerId="ADAL" clId="{E4FA77B0-796F-40CF-9141-890D2008D7F9}" dt="2022-05-05T18:45:02.010" v="1335"/>
          <ac:spMkLst>
            <pc:docMk/>
            <pc:sldMk cId="1710925951" sldId="378"/>
            <ac:spMk id="25" creationId="{3625E543-41CB-4C2E-E2D3-4919B79A2123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26" creationId="{F7A28813-10E1-021F-7A6E-ADC50305BA77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27" creationId="{5E0CEED9-B0D4-E378-D882-71F966E0A0ED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28" creationId="{EEF1437B-CF7B-6DC2-7545-4836ED0810D4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29" creationId="{8E380AD1-82F8-867B-4850-B92EFEF3D17B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30" creationId="{FE5C7A65-D492-9A7E-8A0E-29736F0AE7D5}"/>
          </ac:spMkLst>
        </pc:spChg>
        <pc:spChg chg="mod">
          <ac:chgData name="Luiz Carlos Vendrame Junior" userId="d3bf5ef6-9a3b-456c-a747-ebdf10f07cf7" providerId="ADAL" clId="{E4FA77B0-796F-40CF-9141-890D2008D7F9}" dt="2022-05-09T14:37:40.324" v="3045" actId="164"/>
          <ac:spMkLst>
            <pc:docMk/>
            <pc:sldMk cId="1710925951" sldId="378"/>
            <ac:spMk id="32" creationId="{ADC32099-3A69-707F-C805-DECCABFFF28E}"/>
          </ac:spMkLst>
        </pc:spChg>
        <pc:spChg chg="mod">
          <ac:chgData name="Luiz Carlos Vendrame Junior" userId="d3bf5ef6-9a3b-456c-a747-ebdf10f07cf7" providerId="ADAL" clId="{E4FA77B0-796F-40CF-9141-890D2008D7F9}" dt="2022-05-09T14:37:40.324" v="3045" actId="164"/>
          <ac:spMkLst>
            <pc:docMk/>
            <pc:sldMk cId="1710925951" sldId="378"/>
            <ac:spMk id="33" creationId="{0B7FBA52-1599-3B67-47E4-3488442B8309}"/>
          </ac:spMkLst>
        </pc:spChg>
        <pc:spChg chg="mod">
          <ac:chgData name="Luiz Carlos Vendrame Junior" userId="d3bf5ef6-9a3b-456c-a747-ebdf10f07cf7" providerId="ADAL" clId="{E4FA77B0-796F-40CF-9141-890D2008D7F9}" dt="2022-05-09T14:37:40.324" v="3045" actId="164"/>
          <ac:spMkLst>
            <pc:docMk/>
            <pc:sldMk cId="1710925951" sldId="378"/>
            <ac:spMk id="34" creationId="{77AA31A0-1AE9-E2C4-62BD-9605A3A41350}"/>
          </ac:spMkLst>
        </pc:spChg>
        <pc:spChg chg="mod">
          <ac:chgData name="Luiz Carlos Vendrame Junior" userId="d3bf5ef6-9a3b-456c-a747-ebdf10f07cf7" providerId="ADAL" clId="{E4FA77B0-796F-40CF-9141-890D2008D7F9}" dt="2022-05-09T14:37:40.324" v="3045" actId="164"/>
          <ac:spMkLst>
            <pc:docMk/>
            <pc:sldMk cId="1710925951" sldId="378"/>
            <ac:spMk id="35" creationId="{17F0D184-AEEB-BB49-4BBE-DEA40FD4D71B}"/>
          </ac:spMkLst>
        </pc:spChg>
        <pc:spChg chg="mod">
          <ac:chgData name="Luiz Carlos Vendrame Junior" userId="d3bf5ef6-9a3b-456c-a747-ebdf10f07cf7" providerId="ADAL" clId="{E4FA77B0-796F-40CF-9141-890D2008D7F9}" dt="2022-05-09T14:37:40.324" v="3045" actId="164"/>
          <ac:spMkLst>
            <pc:docMk/>
            <pc:sldMk cId="1710925951" sldId="378"/>
            <ac:spMk id="36" creationId="{CBFDAD22-C22B-54BC-C62F-C80629607CB2}"/>
          </ac:spMkLst>
        </pc:spChg>
        <pc:spChg chg="mod">
          <ac:chgData name="Luiz Carlos Vendrame Junior" userId="d3bf5ef6-9a3b-456c-a747-ebdf10f07cf7" providerId="ADAL" clId="{E4FA77B0-796F-40CF-9141-890D2008D7F9}" dt="2022-05-09T14:37:40.324" v="3045" actId="164"/>
          <ac:spMkLst>
            <pc:docMk/>
            <pc:sldMk cId="1710925951" sldId="378"/>
            <ac:spMk id="37" creationId="{8F3B9C22-5C4F-71D9-B020-3D563031E997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38" creationId="{CF7DB8C6-FB3F-E119-6BE0-31CD1DBEAB74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39" creationId="{BAFF2615-1A85-AFC3-FDAB-FC9D8BB84132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40" creationId="{3E75C372-B1F3-8086-EB61-ED6F42896BD4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41" creationId="{6379A2EF-F8B9-F507-F2D1-DE5F62ADFA81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42" creationId="{A7CFDE54-53A9-9B76-91E8-659B0284A707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43" creationId="{F0856F8B-E4DE-6B36-4739-124C73AE696B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44" creationId="{D91BE492-C906-CB3C-9838-7CED77C5FE9A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45" creationId="{B0D30BBC-E08F-0739-2156-407C78BC90FF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46" creationId="{C5866E7E-A4C7-F8FE-C552-82AD02D5523A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47" creationId="{FCD2FB3A-4D0A-76C8-F2F0-2457F2AE3046}"/>
          </ac:spMkLst>
        </pc:spChg>
        <pc:spChg chg="add mod">
          <ac:chgData name="Luiz Carlos Vendrame Junior" userId="d3bf5ef6-9a3b-456c-a747-ebdf10f07cf7" providerId="ADAL" clId="{E4FA77B0-796F-40CF-9141-890D2008D7F9}" dt="2022-05-09T14:37:51.840" v="3048" actId="164"/>
          <ac:spMkLst>
            <pc:docMk/>
            <pc:sldMk cId="1710925951" sldId="378"/>
            <ac:spMk id="48" creationId="{7A3B7857-B219-456A-07CB-91D70ECC368E}"/>
          </ac:spMkLst>
        </pc:spChg>
        <pc:grpChg chg="add mod">
          <ac:chgData name="Luiz Carlos Vendrame Junior" userId="d3bf5ef6-9a3b-456c-a747-ebdf10f07cf7" providerId="ADAL" clId="{E4FA77B0-796F-40CF-9141-890D2008D7F9}" dt="2022-05-09T14:37:40.324" v="3045" actId="164"/>
          <ac:grpSpMkLst>
            <pc:docMk/>
            <pc:sldMk cId="1710925951" sldId="378"/>
            <ac:grpSpMk id="3" creationId="{AA7D869F-477C-9749-9F32-7F437FD83DB8}"/>
          </ac:grpSpMkLst>
        </pc:grpChg>
        <pc:grpChg chg="add mod">
          <ac:chgData name="Luiz Carlos Vendrame Junior" userId="d3bf5ef6-9a3b-456c-a747-ebdf10f07cf7" providerId="ADAL" clId="{E4FA77B0-796F-40CF-9141-890D2008D7F9}" dt="2022-05-09T14:37:51.840" v="3048" actId="164"/>
          <ac:grpSpMkLst>
            <pc:docMk/>
            <pc:sldMk cId="1710925951" sldId="378"/>
            <ac:grpSpMk id="4" creationId="{35EA1804-FA24-4346-F6DB-1EFD18A66570}"/>
          </ac:grpSpMkLst>
        </pc:grpChg>
        <pc:grpChg chg="add del mod">
          <ac:chgData name="Luiz Carlos Vendrame Junior" userId="d3bf5ef6-9a3b-456c-a747-ebdf10f07cf7" providerId="ADAL" clId="{E4FA77B0-796F-40CF-9141-890D2008D7F9}" dt="2022-05-05T18:45:02.010" v="1335"/>
          <ac:grpSpMkLst>
            <pc:docMk/>
            <pc:sldMk cId="1710925951" sldId="378"/>
            <ac:grpSpMk id="9" creationId="{E27C841F-FD30-1357-7510-2A7464A29065}"/>
          </ac:grpSpMkLst>
        </pc:grpChg>
        <pc:grpChg chg="add mod">
          <ac:chgData name="Luiz Carlos Vendrame Junior" userId="d3bf5ef6-9a3b-456c-a747-ebdf10f07cf7" providerId="ADAL" clId="{E4FA77B0-796F-40CF-9141-890D2008D7F9}" dt="2022-05-09T14:37:51.840" v="3048" actId="164"/>
          <ac:grpSpMkLst>
            <pc:docMk/>
            <pc:sldMk cId="1710925951" sldId="378"/>
            <ac:grpSpMk id="31" creationId="{DE3AE796-2ADA-0D46-C1D2-7ED28ABFF865}"/>
          </ac:grpSpMkLst>
        </pc:grpChg>
      </pc:sldChg>
      <pc:sldChg chg="addSp delSp modSp new del mod">
        <pc:chgData name="Luiz Carlos Vendrame Junior" userId="d3bf5ef6-9a3b-456c-a747-ebdf10f07cf7" providerId="ADAL" clId="{E4FA77B0-796F-40CF-9141-890D2008D7F9}" dt="2022-05-09T13:11:30.178" v="2594" actId="47"/>
        <pc:sldMkLst>
          <pc:docMk/>
          <pc:sldMk cId="1652950290" sldId="379"/>
        </pc:sldMkLst>
        <pc:spChg chg="mod">
          <ac:chgData name="Luiz Carlos Vendrame Junior" userId="d3bf5ef6-9a3b-456c-a747-ebdf10f07cf7" providerId="ADAL" clId="{E4FA77B0-796F-40CF-9141-890D2008D7F9}" dt="2022-05-05T19:32:13.590" v="1366" actId="20577"/>
          <ac:spMkLst>
            <pc:docMk/>
            <pc:sldMk cId="1652950290" sldId="379"/>
            <ac:spMk id="3" creationId="{1D37FB9B-1D0D-CFD9-7EB9-00951CA3FECB}"/>
          </ac:spMkLst>
        </pc:spChg>
        <pc:picChg chg="add del mod">
          <ac:chgData name="Luiz Carlos Vendrame Junior" userId="d3bf5ef6-9a3b-456c-a747-ebdf10f07cf7" providerId="ADAL" clId="{E4FA77B0-796F-40CF-9141-890D2008D7F9}" dt="2022-05-09T13:04:54.283" v="2528" actId="21"/>
          <ac:picMkLst>
            <pc:docMk/>
            <pc:sldMk cId="1652950290" sldId="379"/>
            <ac:picMk id="4" creationId="{5096BE1D-E685-BCD2-D279-4C23E456F213}"/>
          </ac:picMkLst>
        </pc:picChg>
      </pc:sldChg>
      <pc:sldChg chg="addSp modSp new del mod">
        <pc:chgData name="Luiz Carlos Vendrame Junior" userId="d3bf5ef6-9a3b-456c-a747-ebdf10f07cf7" providerId="ADAL" clId="{E4FA77B0-796F-40CF-9141-890D2008D7F9}" dt="2022-05-09T13:11:27.145" v="2593" actId="47"/>
        <pc:sldMkLst>
          <pc:docMk/>
          <pc:sldMk cId="2885659951" sldId="380"/>
        </pc:sldMkLst>
        <pc:spChg chg="mod">
          <ac:chgData name="Luiz Carlos Vendrame Junior" userId="d3bf5ef6-9a3b-456c-a747-ebdf10f07cf7" providerId="ADAL" clId="{E4FA77B0-796F-40CF-9141-890D2008D7F9}" dt="2022-05-05T19:32:22.908" v="1374" actId="20577"/>
          <ac:spMkLst>
            <pc:docMk/>
            <pc:sldMk cId="2885659951" sldId="380"/>
            <ac:spMk id="3" creationId="{E592602C-C660-07B6-757C-39DCF052E356}"/>
          </ac:spMkLst>
        </pc:spChg>
        <pc:picChg chg="add mod">
          <ac:chgData name="Luiz Carlos Vendrame Junior" userId="d3bf5ef6-9a3b-456c-a747-ebdf10f07cf7" providerId="ADAL" clId="{E4FA77B0-796F-40CF-9141-890D2008D7F9}" dt="2022-05-05T19:32:20.774" v="1370" actId="1076"/>
          <ac:picMkLst>
            <pc:docMk/>
            <pc:sldMk cId="2885659951" sldId="380"/>
            <ac:picMk id="4" creationId="{938CCD17-182D-85D4-BCB1-0F716D0F9806}"/>
          </ac:picMkLst>
        </pc:picChg>
      </pc:sldChg>
      <pc:sldChg chg="addSp modSp new del mod">
        <pc:chgData name="Luiz Carlos Vendrame Junior" userId="d3bf5ef6-9a3b-456c-a747-ebdf10f07cf7" providerId="ADAL" clId="{E4FA77B0-796F-40CF-9141-890D2008D7F9}" dt="2022-05-09T12:47:48.563" v="2327" actId="47"/>
        <pc:sldMkLst>
          <pc:docMk/>
          <pc:sldMk cId="3085060962" sldId="381"/>
        </pc:sldMkLst>
        <pc:picChg chg="add mod">
          <ac:chgData name="Luiz Carlos Vendrame Junior" userId="d3bf5ef6-9a3b-456c-a747-ebdf10f07cf7" providerId="ADAL" clId="{E4FA77B0-796F-40CF-9141-890D2008D7F9}" dt="2022-05-05T20:11:48.916" v="1546" actId="1076"/>
          <ac:picMkLst>
            <pc:docMk/>
            <pc:sldMk cId="3085060962" sldId="381"/>
            <ac:picMk id="4" creationId="{F2D2693C-EB20-A7C9-33AD-F2D8DF8EFA09}"/>
          </ac:picMkLst>
        </pc:picChg>
      </pc:sldChg>
      <pc:sldChg chg="addSp delSp modSp add del mod modTransition setBg delDesignElem">
        <pc:chgData name="Luiz Carlos Vendrame Junior" userId="d3bf5ef6-9a3b-456c-a747-ebdf10f07cf7" providerId="ADAL" clId="{E4FA77B0-796F-40CF-9141-890D2008D7F9}" dt="2022-05-09T12:37:33.585" v="2113" actId="47"/>
        <pc:sldMkLst>
          <pc:docMk/>
          <pc:sldMk cId="3588392219" sldId="382"/>
        </pc:sldMkLst>
        <pc:spChg chg="del mod">
          <ac:chgData name="Luiz Carlos Vendrame Junior" userId="d3bf5ef6-9a3b-456c-a747-ebdf10f07cf7" providerId="ADAL" clId="{E4FA77B0-796F-40CF-9141-890D2008D7F9}" dt="2022-05-05T20:30:40.699" v="1646" actId="478"/>
          <ac:spMkLst>
            <pc:docMk/>
            <pc:sldMk cId="3588392219" sldId="382"/>
            <ac:spMk id="3" creationId="{002B8A1A-6FD2-799D-0DC5-4077AFE17A88}"/>
          </ac:spMkLst>
        </pc:spChg>
        <pc:spChg chg="mod">
          <ac:chgData name="Luiz Carlos Vendrame Junior" userId="d3bf5ef6-9a3b-456c-a747-ebdf10f07cf7" providerId="ADAL" clId="{E4FA77B0-796F-40CF-9141-890D2008D7F9}" dt="2022-05-05T20:28:43.111" v="1628" actId="207"/>
          <ac:spMkLst>
            <pc:docMk/>
            <pc:sldMk cId="3588392219" sldId="382"/>
            <ac:spMk id="4" creationId="{FA16FF86-058A-345B-5DE2-2770A985FE08}"/>
          </ac:spMkLst>
        </pc:spChg>
        <pc:spChg chg="add mod ord">
          <ac:chgData name="Luiz Carlos Vendrame Junior" userId="d3bf5ef6-9a3b-456c-a747-ebdf10f07cf7" providerId="ADAL" clId="{E4FA77B0-796F-40CF-9141-890D2008D7F9}" dt="2022-05-05T20:39:15.764" v="1877" actId="14100"/>
          <ac:spMkLst>
            <pc:docMk/>
            <pc:sldMk cId="3588392219" sldId="382"/>
            <ac:spMk id="15" creationId="{F3480DB0-E7DC-CE67-860A-CB790AE6540A}"/>
          </ac:spMkLst>
        </pc:spChg>
        <pc:spChg chg="add del mod">
          <ac:chgData name="Luiz Carlos Vendrame Junior" userId="d3bf5ef6-9a3b-456c-a747-ebdf10f07cf7" providerId="ADAL" clId="{E4FA77B0-796F-40CF-9141-890D2008D7F9}" dt="2022-05-05T20:28:25.449" v="1627"/>
          <ac:spMkLst>
            <pc:docMk/>
            <pc:sldMk cId="3588392219" sldId="382"/>
            <ac:spMk id="16" creationId="{3C26ABD9-938F-2B53-EC5B-FDE3A53ACC22}"/>
          </ac:spMkLst>
        </pc:spChg>
        <pc:spChg chg="add del mod">
          <ac:chgData name="Luiz Carlos Vendrame Junior" userId="d3bf5ef6-9a3b-456c-a747-ebdf10f07cf7" providerId="ADAL" clId="{E4FA77B0-796F-40CF-9141-890D2008D7F9}" dt="2022-05-05T20:42:07.384" v="1936" actId="478"/>
          <ac:spMkLst>
            <pc:docMk/>
            <pc:sldMk cId="3588392219" sldId="382"/>
            <ac:spMk id="19" creationId="{1696B912-532D-85AA-0F7E-EDDAEB395619}"/>
          </ac:spMkLst>
        </pc:spChg>
        <pc:spChg chg="add mod">
          <ac:chgData name="Luiz Carlos Vendrame Junior" userId="d3bf5ef6-9a3b-456c-a747-ebdf10f07cf7" providerId="ADAL" clId="{E4FA77B0-796F-40CF-9141-890D2008D7F9}" dt="2022-05-05T20:42:31.775" v="1942" actId="2085"/>
          <ac:spMkLst>
            <pc:docMk/>
            <pc:sldMk cId="3588392219" sldId="382"/>
            <ac:spMk id="23" creationId="{B89FB287-61B9-EFB7-987F-6F2F64597AD6}"/>
          </ac:spMkLst>
        </pc:spChg>
        <pc:spChg chg="add mod">
          <ac:chgData name="Luiz Carlos Vendrame Junior" userId="d3bf5ef6-9a3b-456c-a747-ebdf10f07cf7" providerId="ADAL" clId="{E4FA77B0-796F-40CF-9141-890D2008D7F9}" dt="2022-05-05T20:49:22.969" v="2044" actId="1036"/>
          <ac:spMkLst>
            <pc:docMk/>
            <pc:sldMk cId="3588392219" sldId="382"/>
            <ac:spMk id="25" creationId="{2794A73D-344A-1927-A5C6-548F73CA7959}"/>
          </ac:spMkLst>
        </pc:spChg>
        <pc:spChg chg="add mod">
          <ac:chgData name="Luiz Carlos Vendrame Junior" userId="d3bf5ef6-9a3b-456c-a747-ebdf10f07cf7" providerId="ADAL" clId="{E4FA77B0-796F-40CF-9141-890D2008D7F9}" dt="2022-05-05T20:49:22.969" v="2044" actId="1036"/>
          <ac:spMkLst>
            <pc:docMk/>
            <pc:sldMk cId="3588392219" sldId="382"/>
            <ac:spMk id="26" creationId="{8029E68A-B1D3-CC32-9A5C-DDC4C47AD90E}"/>
          </ac:spMkLst>
        </pc:spChg>
        <pc:spChg chg="add del mod">
          <ac:chgData name="Luiz Carlos Vendrame Junior" userId="d3bf5ef6-9a3b-456c-a747-ebdf10f07cf7" providerId="ADAL" clId="{E4FA77B0-796F-40CF-9141-890D2008D7F9}" dt="2022-05-05T20:47:27.970" v="1990" actId="478"/>
          <ac:spMkLst>
            <pc:docMk/>
            <pc:sldMk cId="3588392219" sldId="382"/>
            <ac:spMk id="28" creationId="{8B980937-9020-2DAC-EA26-7AEEF6D36709}"/>
          </ac:spMkLst>
        </pc:spChg>
        <pc:spChg chg="add del mod">
          <ac:chgData name="Luiz Carlos Vendrame Junior" userId="d3bf5ef6-9a3b-456c-a747-ebdf10f07cf7" providerId="ADAL" clId="{E4FA77B0-796F-40CF-9141-890D2008D7F9}" dt="2022-05-05T20:47:53.033" v="1996" actId="478"/>
          <ac:spMkLst>
            <pc:docMk/>
            <pc:sldMk cId="3588392219" sldId="382"/>
            <ac:spMk id="29" creationId="{8AD8D5B0-0E8E-2678-3A59-CFBC29B61323}"/>
          </ac:spMkLst>
        </pc:spChg>
        <pc:spChg chg="add del mod">
          <ac:chgData name="Luiz Carlos Vendrame Junior" userId="d3bf5ef6-9a3b-456c-a747-ebdf10f07cf7" providerId="ADAL" clId="{E4FA77B0-796F-40CF-9141-890D2008D7F9}" dt="2022-05-05T20:48:07.009" v="2001" actId="478"/>
          <ac:spMkLst>
            <pc:docMk/>
            <pc:sldMk cId="3588392219" sldId="382"/>
            <ac:spMk id="30" creationId="{1827037C-0BED-1A1F-B528-801229D86634}"/>
          </ac:spMkLst>
        </pc:spChg>
        <pc:spChg chg="add mod">
          <ac:chgData name="Luiz Carlos Vendrame Junior" userId="d3bf5ef6-9a3b-456c-a747-ebdf10f07cf7" providerId="ADAL" clId="{E4FA77B0-796F-40CF-9141-890D2008D7F9}" dt="2022-05-05T20:49:22.969" v="2044" actId="1036"/>
          <ac:spMkLst>
            <pc:docMk/>
            <pc:sldMk cId="3588392219" sldId="382"/>
            <ac:spMk id="31" creationId="{48BA96D1-364D-2EF1-3A91-232C39851936}"/>
          </ac:spMkLst>
        </pc:spChg>
        <pc:spChg chg="add mod">
          <ac:chgData name="Luiz Carlos Vendrame Junior" userId="d3bf5ef6-9a3b-456c-a747-ebdf10f07cf7" providerId="ADAL" clId="{E4FA77B0-796F-40CF-9141-890D2008D7F9}" dt="2022-05-05T20:49:22.969" v="2044" actId="1036"/>
          <ac:spMkLst>
            <pc:docMk/>
            <pc:sldMk cId="3588392219" sldId="382"/>
            <ac:spMk id="32" creationId="{B17576A7-14DA-F89E-5ABA-D5A9B44FC6A7}"/>
          </ac:spMkLst>
        </pc:spChg>
        <pc:spChg chg="del">
          <ac:chgData name="Luiz Carlos Vendrame Junior" userId="d3bf5ef6-9a3b-456c-a747-ebdf10f07cf7" providerId="ADAL" clId="{E4FA77B0-796F-40CF-9141-890D2008D7F9}" dt="2022-05-05T20:16:20.101" v="1614"/>
          <ac:spMkLst>
            <pc:docMk/>
            <pc:sldMk cId="3588392219" sldId="382"/>
            <ac:spMk id="77" creationId="{07977D39-626F-40D7-B00F-16E02602DD5A}"/>
          </ac:spMkLst>
        </pc:spChg>
        <pc:spChg chg="del">
          <ac:chgData name="Luiz Carlos Vendrame Junior" userId="d3bf5ef6-9a3b-456c-a747-ebdf10f07cf7" providerId="ADAL" clId="{E4FA77B0-796F-40CF-9141-890D2008D7F9}" dt="2022-05-05T20:16:20.101" v="1614"/>
          <ac:spMkLst>
            <pc:docMk/>
            <pc:sldMk cId="3588392219" sldId="382"/>
            <ac:spMk id="79" creationId="{B905CDE4-B751-4B3E-B625-6E59F8903414}"/>
          </ac:spMkLst>
        </pc:spChg>
        <pc:spChg chg="del">
          <ac:chgData name="Luiz Carlos Vendrame Junior" userId="d3bf5ef6-9a3b-456c-a747-ebdf10f07cf7" providerId="ADAL" clId="{E4FA77B0-796F-40CF-9141-890D2008D7F9}" dt="2022-05-05T20:16:20.101" v="1614"/>
          <ac:spMkLst>
            <pc:docMk/>
            <pc:sldMk cId="3588392219" sldId="382"/>
            <ac:spMk id="81" creationId="{08108C16-F4C0-44AA-999D-17BD39219B24}"/>
          </ac:spMkLst>
        </pc:spChg>
        <pc:spChg chg="del">
          <ac:chgData name="Luiz Carlos Vendrame Junior" userId="d3bf5ef6-9a3b-456c-a747-ebdf10f07cf7" providerId="ADAL" clId="{E4FA77B0-796F-40CF-9141-890D2008D7F9}" dt="2022-05-05T20:16:20.101" v="1614"/>
          <ac:spMkLst>
            <pc:docMk/>
            <pc:sldMk cId="3588392219" sldId="382"/>
            <ac:spMk id="83" creationId="{CDC29AC1-2821-4FCC-B597-88DAF39C36FE}"/>
          </ac:spMkLst>
        </pc:spChg>
        <pc:spChg chg="del">
          <ac:chgData name="Luiz Carlos Vendrame Junior" userId="d3bf5ef6-9a3b-456c-a747-ebdf10f07cf7" providerId="ADAL" clId="{E4FA77B0-796F-40CF-9141-890D2008D7F9}" dt="2022-05-05T20:16:20.101" v="1614"/>
          <ac:spMkLst>
            <pc:docMk/>
            <pc:sldMk cId="3588392219" sldId="382"/>
            <ac:spMk id="85" creationId="{C8F10CB3-3B5E-4C7A-98CF-B87454DDFA39}"/>
          </ac:spMkLst>
        </pc:spChg>
        <pc:picChg chg="add del mod">
          <ac:chgData name="Luiz Carlos Vendrame Junior" userId="d3bf5ef6-9a3b-456c-a747-ebdf10f07cf7" providerId="ADAL" clId="{E4FA77B0-796F-40CF-9141-890D2008D7F9}" dt="2022-05-05T20:33:30.199" v="1664" actId="478"/>
          <ac:picMkLst>
            <pc:docMk/>
            <pc:sldMk cId="3588392219" sldId="382"/>
            <ac:picMk id="6" creationId="{81D67A5C-2767-C7E3-6964-6BB7E06E2B91}"/>
          </ac:picMkLst>
        </pc:picChg>
        <pc:picChg chg="del mod">
          <ac:chgData name="Luiz Carlos Vendrame Junior" userId="d3bf5ef6-9a3b-456c-a747-ebdf10f07cf7" providerId="ADAL" clId="{E4FA77B0-796F-40CF-9141-890D2008D7F9}" dt="2022-05-05T20:30:39.063" v="1645" actId="478"/>
          <ac:picMkLst>
            <pc:docMk/>
            <pc:sldMk cId="3588392219" sldId="382"/>
            <ac:picMk id="8" creationId="{F777010A-5F66-8BD8-C793-4C3D4888EB7F}"/>
          </ac:picMkLst>
        </pc:picChg>
        <pc:picChg chg="add mod ord modCrop">
          <ac:chgData name="Luiz Carlos Vendrame Junior" userId="d3bf5ef6-9a3b-456c-a747-ebdf10f07cf7" providerId="ADAL" clId="{E4FA77B0-796F-40CF-9141-890D2008D7F9}" dt="2022-05-05T20:39:08.996" v="1876" actId="732"/>
          <ac:picMkLst>
            <pc:docMk/>
            <pc:sldMk cId="3588392219" sldId="382"/>
            <ac:picMk id="9" creationId="{8D5B430D-3F5C-5FA8-5E6B-2E7E1F899557}"/>
          </ac:picMkLst>
        </pc:picChg>
        <pc:picChg chg="del">
          <ac:chgData name="Luiz Carlos Vendrame Junior" userId="d3bf5ef6-9a3b-456c-a747-ebdf10f07cf7" providerId="ADAL" clId="{E4FA77B0-796F-40CF-9141-890D2008D7F9}" dt="2022-05-05T20:30:42.209" v="1647" actId="478"/>
          <ac:picMkLst>
            <pc:docMk/>
            <pc:sldMk cId="3588392219" sldId="382"/>
            <ac:picMk id="3074" creationId="{42E36DDE-8772-5F6D-B6C0-50DF67E25BF8}"/>
          </ac:picMkLst>
        </pc:picChg>
        <pc:picChg chg="del">
          <ac:chgData name="Luiz Carlos Vendrame Junior" userId="d3bf5ef6-9a3b-456c-a747-ebdf10f07cf7" providerId="ADAL" clId="{E4FA77B0-796F-40CF-9141-890D2008D7F9}" dt="2022-05-05T20:29:12.122" v="1630" actId="478"/>
          <ac:picMkLst>
            <pc:docMk/>
            <pc:sldMk cId="3588392219" sldId="382"/>
            <ac:picMk id="3076" creationId="{E6CC9214-764C-F1E3-10C5-F848CC4682FA}"/>
          </ac:picMkLst>
        </pc:picChg>
        <pc:picChg chg="del">
          <ac:chgData name="Luiz Carlos Vendrame Junior" userId="d3bf5ef6-9a3b-456c-a747-ebdf10f07cf7" providerId="ADAL" clId="{E4FA77B0-796F-40CF-9141-890D2008D7F9}" dt="2022-05-05T20:29:13.219" v="1631" actId="478"/>
          <ac:picMkLst>
            <pc:docMk/>
            <pc:sldMk cId="3588392219" sldId="382"/>
            <ac:picMk id="3078" creationId="{A7D26B98-8BEC-611E-DFB6-C18404FAF1CF}"/>
          </ac:picMkLst>
        </pc:picChg>
        <pc:picChg chg="del">
          <ac:chgData name="Luiz Carlos Vendrame Junior" userId="d3bf5ef6-9a3b-456c-a747-ebdf10f07cf7" providerId="ADAL" clId="{E4FA77B0-796F-40CF-9141-890D2008D7F9}" dt="2022-05-05T20:30:43.969" v="1648" actId="478"/>
          <ac:picMkLst>
            <pc:docMk/>
            <pc:sldMk cId="3588392219" sldId="382"/>
            <ac:picMk id="3080" creationId="{EE13E677-5306-B651-CA0B-F2B69C9DB5D2}"/>
          </ac:picMkLst>
        </pc:picChg>
        <pc:cxnChg chg="add mod">
          <ac:chgData name="Luiz Carlos Vendrame Junior" userId="d3bf5ef6-9a3b-456c-a747-ebdf10f07cf7" providerId="ADAL" clId="{E4FA77B0-796F-40CF-9141-890D2008D7F9}" dt="2022-05-05T20:42:47.196" v="1963" actId="692"/>
          <ac:cxnSpMkLst>
            <pc:docMk/>
            <pc:sldMk cId="3588392219" sldId="382"/>
            <ac:cxnSpMk id="24" creationId="{B6A089BE-4CB4-EA14-D8B0-E6BE25FDA198}"/>
          </ac:cxnSpMkLst>
        </pc:cxnChg>
        <pc:cxnChg chg="add mod">
          <ac:chgData name="Luiz Carlos Vendrame Junior" userId="d3bf5ef6-9a3b-456c-a747-ebdf10f07cf7" providerId="ADAL" clId="{E4FA77B0-796F-40CF-9141-890D2008D7F9}" dt="2022-05-05T20:49:22.969" v="2044" actId="1036"/>
          <ac:cxnSpMkLst>
            <pc:docMk/>
            <pc:sldMk cId="3588392219" sldId="382"/>
            <ac:cxnSpMk id="27" creationId="{06E38987-36FB-637E-2CF0-C6CA83FD26FF}"/>
          </ac:cxnSpMkLst>
        </pc:cxnChg>
        <pc:cxnChg chg="add mod">
          <ac:chgData name="Luiz Carlos Vendrame Junior" userId="d3bf5ef6-9a3b-456c-a747-ebdf10f07cf7" providerId="ADAL" clId="{E4FA77B0-796F-40CF-9141-890D2008D7F9}" dt="2022-05-05T20:49:22.969" v="2044" actId="1036"/>
          <ac:cxnSpMkLst>
            <pc:docMk/>
            <pc:sldMk cId="3588392219" sldId="382"/>
            <ac:cxnSpMk id="33" creationId="{97203647-2222-8018-3C31-59A1E018BB9E}"/>
          </ac:cxnSpMkLst>
        </pc:cxnChg>
      </pc:sldChg>
      <pc:sldChg chg="addSp delSp modSp add del mod modTransition setBg delDesignElem delCm">
        <pc:chgData name="Luiz Carlos Vendrame Junior" userId="d3bf5ef6-9a3b-456c-a747-ebdf10f07cf7" providerId="ADAL" clId="{E4FA77B0-796F-40CF-9141-890D2008D7F9}" dt="2022-05-09T12:33:58.176" v="2075" actId="47"/>
        <pc:sldMkLst>
          <pc:docMk/>
          <pc:sldMk cId="419854113" sldId="383"/>
        </pc:sldMkLst>
        <pc:spChg chg="del mod">
          <ac:chgData name="Luiz Carlos Vendrame Junior" userId="d3bf5ef6-9a3b-456c-a747-ebdf10f07cf7" providerId="ADAL" clId="{E4FA77B0-796F-40CF-9141-890D2008D7F9}" dt="2022-05-05T20:40:40.598" v="1890" actId="478"/>
          <ac:spMkLst>
            <pc:docMk/>
            <pc:sldMk cId="419854113" sldId="383"/>
            <ac:spMk id="3" creationId="{002B8A1A-6FD2-799D-0DC5-4077AFE17A88}"/>
          </ac:spMkLst>
        </pc:spChg>
        <pc:spChg chg="del mod">
          <ac:chgData name="Luiz Carlos Vendrame Junior" userId="d3bf5ef6-9a3b-456c-a747-ebdf10f07cf7" providerId="ADAL" clId="{E4FA77B0-796F-40CF-9141-890D2008D7F9}" dt="2022-05-09T12:33:49.895" v="2073" actId="21"/>
          <ac:spMkLst>
            <pc:docMk/>
            <pc:sldMk cId="419854113" sldId="383"/>
            <ac:spMk id="4" creationId="{FA16FF86-058A-345B-5DE2-2770A985FE08}"/>
          </ac:spMkLst>
        </pc:spChg>
        <pc:spChg chg="add del mod ord">
          <ac:chgData name="Luiz Carlos Vendrame Junior" userId="d3bf5ef6-9a3b-456c-a747-ebdf10f07cf7" providerId="ADAL" clId="{E4FA77B0-796F-40CF-9141-890D2008D7F9}" dt="2022-05-09T12:33:49.895" v="2073" actId="21"/>
          <ac:spMkLst>
            <pc:docMk/>
            <pc:sldMk cId="419854113" sldId="383"/>
            <ac:spMk id="5" creationId="{570325E9-B189-C312-DD3C-D54B38A1BF01}"/>
          </ac:spMkLst>
        </pc:spChg>
        <pc:spChg chg="add mod">
          <ac:chgData name="Luiz Carlos Vendrame Junior" userId="d3bf5ef6-9a3b-456c-a747-ebdf10f07cf7" providerId="ADAL" clId="{E4FA77B0-796F-40CF-9141-890D2008D7F9}" dt="2022-05-09T12:33:49.895" v="2073" actId="21"/>
          <ac:spMkLst>
            <pc:docMk/>
            <pc:sldMk cId="419854113" sldId="383"/>
            <ac:spMk id="7" creationId="{1FF604F3-C7E2-4B41-7CF8-A188CFD767B1}"/>
          </ac:spMkLst>
        </pc:spChg>
        <pc:spChg chg="add del mod">
          <ac:chgData name="Luiz Carlos Vendrame Junior" userId="d3bf5ef6-9a3b-456c-a747-ebdf10f07cf7" providerId="ADAL" clId="{E4FA77B0-796F-40CF-9141-890D2008D7F9}" dt="2022-05-05T20:41:45.915" v="1934" actId="478"/>
          <ac:spMkLst>
            <pc:docMk/>
            <pc:sldMk cId="419854113" sldId="383"/>
            <ac:spMk id="17" creationId="{6B5D873A-4751-8D20-92CD-CED023E70EC7}"/>
          </ac:spMkLst>
        </pc:spChg>
        <pc:spChg chg="del ord">
          <ac:chgData name="Luiz Carlos Vendrame Junior" userId="d3bf5ef6-9a3b-456c-a747-ebdf10f07cf7" providerId="ADAL" clId="{E4FA77B0-796F-40CF-9141-890D2008D7F9}" dt="2022-05-09T12:31:35.489" v="2056" actId="478"/>
          <ac:spMkLst>
            <pc:docMk/>
            <pc:sldMk cId="419854113" sldId="383"/>
            <ac:spMk id="20" creationId="{3223C51F-B9E7-A37D-A602-B2E710774842}"/>
          </ac:spMkLst>
        </pc:spChg>
        <pc:spChg chg="add del mod">
          <ac:chgData name="Luiz Carlos Vendrame Junior" userId="d3bf5ef6-9a3b-456c-a747-ebdf10f07cf7" providerId="ADAL" clId="{E4FA77B0-796F-40CF-9141-890D2008D7F9}" dt="2022-05-09T12:33:49.895" v="2073" actId="21"/>
          <ac:spMkLst>
            <pc:docMk/>
            <pc:sldMk cId="419854113" sldId="383"/>
            <ac:spMk id="21" creationId="{83EE1087-0ADB-DA14-284C-497A820E3264}"/>
          </ac:spMkLst>
        </pc:spChg>
        <pc:spChg chg="add del mod ord">
          <ac:chgData name="Luiz Carlos Vendrame Junior" userId="d3bf5ef6-9a3b-456c-a747-ebdf10f07cf7" providerId="ADAL" clId="{E4FA77B0-796F-40CF-9141-890D2008D7F9}" dt="2022-05-09T12:33:49.895" v="2073" actId="21"/>
          <ac:spMkLst>
            <pc:docMk/>
            <pc:sldMk cId="419854113" sldId="383"/>
            <ac:spMk id="23" creationId="{179178CE-29A2-0899-DFFF-8076F18820CD}"/>
          </ac:spMkLst>
        </pc:spChg>
        <pc:spChg chg="del">
          <ac:chgData name="Luiz Carlos Vendrame Junior" userId="d3bf5ef6-9a3b-456c-a747-ebdf10f07cf7" providerId="ADAL" clId="{E4FA77B0-796F-40CF-9141-890D2008D7F9}" dt="2022-05-05T20:39:41.794" v="1879"/>
          <ac:spMkLst>
            <pc:docMk/>
            <pc:sldMk cId="419854113" sldId="383"/>
            <ac:spMk id="77" creationId="{07977D39-626F-40D7-B00F-16E02602DD5A}"/>
          </ac:spMkLst>
        </pc:spChg>
        <pc:spChg chg="del">
          <ac:chgData name="Luiz Carlos Vendrame Junior" userId="d3bf5ef6-9a3b-456c-a747-ebdf10f07cf7" providerId="ADAL" clId="{E4FA77B0-796F-40CF-9141-890D2008D7F9}" dt="2022-05-05T20:39:41.794" v="1879"/>
          <ac:spMkLst>
            <pc:docMk/>
            <pc:sldMk cId="419854113" sldId="383"/>
            <ac:spMk id="79" creationId="{B905CDE4-B751-4B3E-B625-6E59F8903414}"/>
          </ac:spMkLst>
        </pc:spChg>
        <pc:spChg chg="del">
          <ac:chgData name="Luiz Carlos Vendrame Junior" userId="d3bf5ef6-9a3b-456c-a747-ebdf10f07cf7" providerId="ADAL" clId="{E4FA77B0-796F-40CF-9141-890D2008D7F9}" dt="2022-05-05T20:39:41.794" v="1879"/>
          <ac:spMkLst>
            <pc:docMk/>
            <pc:sldMk cId="419854113" sldId="383"/>
            <ac:spMk id="81" creationId="{08108C16-F4C0-44AA-999D-17BD39219B24}"/>
          </ac:spMkLst>
        </pc:spChg>
        <pc:spChg chg="del">
          <ac:chgData name="Luiz Carlos Vendrame Junior" userId="d3bf5ef6-9a3b-456c-a747-ebdf10f07cf7" providerId="ADAL" clId="{E4FA77B0-796F-40CF-9141-890D2008D7F9}" dt="2022-05-05T20:39:41.794" v="1879"/>
          <ac:spMkLst>
            <pc:docMk/>
            <pc:sldMk cId="419854113" sldId="383"/>
            <ac:spMk id="83" creationId="{CDC29AC1-2821-4FCC-B597-88DAF39C36FE}"/>
          </ac:spMkLst>
        </pc:spChg>
        <pc:spChg chg="del">
          <ac:chgData name="Luiz Carlos Vendrame Junior" userId="d3bf5ef6-9a3b-456c-a747-ebdf10f07cf7" providerId="ADAL" clId="{E4FA77B0-796F-40CF-9141-890D2008D7F9}" dt="2022-05-05T20:39:41.794" v="1879"/>
          <ac:spMkLst>
            <pc:docMk/>
            <pc:sldMk cId="419854113" sldId="383"/>
            <ac:spMk id="85" creationId="{C8F10CB3-3B5E-4C7A-98CF-B87454DDFA39}"/>
          </ac:spMkLst>
        </pc:spChg>
        <pc:picChg chg="add del mod ord modCrop">
          <ac:chgData name="Luiz Carlos Vendrame Junior" userId="d3bf5ef6-9a3b-456c-a747-ebdf10f07cf7" providerId="ADAL" clId="{E4FA77B0-796F-40CF-9141-890D2008D7F9}" dt="2022-05-09T12:33:49.895" v="2073" actId="21"/>
          <ac:picMkLst>
            <pc:docMk/>
            <pc:sldMk cId="419854113" sldId="383"/>
            <ac:picMk id="3" creationId="{7EE17633-2EBE-CED9-29AB-0D6645768E14}"/>
          </ac:picMkLst>
        </pc:picChg>
        <pc:picChg chg="del">
          <ac:chgData name="Luiz Carlos Vendrame Junior" userId="d3bf5ef6-9a3b-456c-a747-ebdf10f07cf7" providerId="ADAL" clId="{E4FA77B0-796F-40CF-9141-890D2008D7F9}" dt="2022-05-05T20:40:05.507" v="1884" actId="478"/>
          <ac:picMkLst>
            <pc:docMk/>
            <pc:sldMk cId="419854113" sldId="383"/>
            <ac:picMk id="8" creationId="{F777010A-5F66-8BD8-C793-4C3D4888EB7F}"/>
          </ac:picMkLst>
        </pc:picChg>
        <pc:picChg chg="del">
          <ac:chgData name="Luiz Carlos Vendrame Junior" userId="d3bf5ef6-9a3b-456c-a747-ebdf10f07cf7" providerId="ADAL" clId="{E4FA77B0-796F-40CF-9141-890D2008D7F9}" dt="2022-05-05T20:40:15.700" v="1887" actId="478"/>
          <ac:picMkLst>
            <pc:docMk/>
            <pc:sldMk cId="419854113" sldId="383"/>
            <ac:picMk id="18" creationId="{28D95A61-4787-F954-0967-03A6E44E9825}"/>
          </ac:picMkLst>
        </pc:picChg>
        <pc:picChg chg="del mod ord">
          <ac:chgData name="Luiz Carlos Vendrame Junior" userId="d3bf5ef6-9a3b-456c-a747-ebdf10f07cf7" providerId="ADAL" clId="{E4FA77B0-796F-40CF-9141-890D2008D7F9}" dt="2022-05-09T12:31:38.148" v="2057" actId="478"/>
          <ac:picMkLst>
            <pc:docMk/>
            <pc:sldMk cId="419854113" sldId="383"/>
            <ac:picMk id="19" creationId="{AB5C3FA6-DD87-332D-7928-51377DF3A828}"/>
          </ac:picMkLst>
        </pc:picChg>
        <pc:picChg chg="del">
          <ac:chgData name="Luiz Carlos Vendrame Junior" userId="d3bf5ef6-9a3b-456c-a747-ebdf10f07cf7" providerId="ADAL" clId="{E4FA77B0-796F-40CF-9141-890D2008D7F9}" dt="2022-05-05T20:40:04.603" v="1883" actId="478"/>
          <ac:picMkLst>
            <pc:docMk/>
            <pc:sldMk cId="419854113" sldId="383"/>
            <ac:picMk id="3074" creationId="{42E36DDE-8772-5F6D-B6C0-50DF67E25BF8}"/>
          </ac:picMkLst>
        </pc:picChg>
        <pc:picChg chg="del">
          <ac:chgData name="Luiz Carlos Vendrame Junior" userId="d3bf5ef6-9a3b-456c-a747-ebdf10f07cf7" providerId="ADAL" clId="{E4FA77B0-796F-40CF-9141-890D2008D7F9}" dt="2022-05-05T20:40:06.438" v="1885" actId="478"/>
          <ac:picMkLst>
            <pc:docMk/>
            <pc:sldMk cId="419854113" sldId="383"/>
            <ac:picMk id="3076" creationId="{E6CC9214-764C-F1E3-10C5-F848CC4682FA}"/>
          </ac:picMkLst>
        </pc:picChg>
        <pc:picChg chg="del">
          <ac:chgData name="Luiz Carlos Vendrame Junior" userId="d3bf5ef6-9a3b-456c-a747-ebdf10f07cf7" providerId="ADAL" clId="{E4FA77B0-796F-40CF-9141-890D2008D7F9}" dt="2022-05-05T20:40:08.974" v="1886" actId="478"/>
          <ac:picMkLst>
            <pc:docMk/>
            <pc:sldMk cId="419854113" sldId="383"/>
            <ac:picMk id="3078" creationId="{A7D26B98-8BEC-611E-DFB6-C18404FAF1CF}"/>
          </ac:picMkLst>
        </pc:picChg>
        <pc:picChg chg="del">
          <ac:chgData name="Luiz Carlos Vendrame Junior" userId="d3bf5ef6-9a3b-456c-a747-ebdf10f07cf7" providerId="ADAL" clId="{E4FA77B0-796F-40CF-9141-890D2008D7F9}" dt="2022-05-05T20:40:03.270" v="1882" actId="478"/>
          <ac:picMkLst>
            <pc:docMk/>
            <pc:sldMk cId="419854113" sldId="383"/>
            <ac:picMk id="3080" creationId="{EE13E677-5306-B651-CA0B-F2B69C9DB5D2}"/>
          </ac:picMkLst>
        </pc:picChg>
        <pc:cxnChg chg="add del mod">
          <ac:chgData name="Luiz Carlos Vendrame Junior" userId="d3bf5ef6-9a3b-456c-a747-ebdf10f07cf7" providerId="ADAL" clId="{E4FA77B0-796F-40CF-9141-890D2008D7F9}" dt="2022-05-09T12:33:49.895" v="2073" actId="21"/>
          <ac:cxnSpMkLst>
            <pc:docMk/>
            <pc:sldMk cId="419854113" sldId="383"/>
            <ac:cxnSpMk id="22" creationId="{E466AD18-0706-1CC0-89AF-1D4B01865713}"/>
          </ac:cxnSpMkLst>
        </pc:cxnChg>
      </pc:sldChg>
      <pc:sldChg chg="addSp delSp modSp add del mod modClrScheme modShow chgLayout">
        <pc:chgData name="Luiz Carlos Vendrame Junior" userId="d3bf5ef6-9a3b-456c-a747-ebdf10f07cf7" providerId="ADAL" clId="{E4FA77B0-796F-40CF-9141-890D2008D7F9}" dt="2022-05-09T14:24:23.165" v="2878" actId="47"/>
        <pc:sldMkLst>
          <pc:docMk/>
          <pc:sldMk cId="3751755621" sldId="388"/>
        </pc:sldMkLst>
        <pc:spChg chg="mod ord">
          <ac:chgData name="Luiz Carlos Vendrame Junior" userId="d3bf5ef6-9a3b-456c-a747-ebdf10f07cf7" providerId="ADAL" clId="{E4FA77B0-796F-40CF-9141-890D2008D7F9}" dt="2022-05-09T12:48:39.390" v="2330" actId="700"/>
          <ac:spMkLst>
            <pc:docMk/>
            <pc:sldMk cId="3751755621" sldId="388"/>
            <ac:spMk id="4" creationId="{FA16FF86-058A-345B-5DE2-2770A985FE08}"/>
          </ac:spMkLst>
        </pc:spChg>
        <pc:spChg chg="mod">
          <ac:chgData name="Luiz Carlos Vendrame Junior" userId="d3bf5ef6-9a3b-456c-a747-ebdf10f07cf7" providerId="ADAL" clId="{E4FA77B0-796F-40CF-9141-890D2008D7F9}" dt="2022-05-09T12:35:04.056" v="2081" actId="14100"/>
          <ac:spMkLst>
            <pc:docMk/>
            <pc:sldMk cId="3751755621" sldId="388"/>
            <ac:spMk id="5" creationId="{570325E9-B189-C312-DD3C-D54B38A1BF01}"/>
          </ac:spMkLst>
        </pc:spChg>
        <pc:spChg chg="add mod">
          <ac:chgData name="Luiz Carlos Vendrame Junior" userId="d3bf5ef6-9a3b-456c-a747-ebdf10f07cf7" providerId="ADAL" clId="{E4FA77B0-796F-40CF-9141-890D2008D7F9}" dt="2022-05-09T12:35:30.758" v="2085"/>
          <ac:spMkLst>
            <pc:docMk/>
            <pc:sldMk cId="3751755621" sldId="388"/>
            <ac:spMk id="8" creationId="{41E186C3-5E98-BC20-5119-3111A2CA3264}"/>
          </ac:spMkLst>
        </pc:spChg>
        <pc:spChg chg="add mod">
          <ac:chgData name="Luiz Carlos Vendrame Junior" userId="d3bf5ef6-9a3b-456c-a747-ebdf10f07cf7" providerId="ADAL" clId="{E4FA77B0-796F-40CF-9141-890D2008D7F9}" dt="2022-05-09T12:35:43.977" v="2086" actId="1076"/>
          <ac:spMkLst>
            <pc:docMk/>
            <pc:sldMk cId="3751755621" sldId="388"/>
            <ac:spMk id="10" creationId="{16F04931-A43F-0CDF-8BA3-E4285B99C6D6}"/>
          </ac:spMkLst>
        </pc:spChg>
        <pc:spChg chg="add mod">
          <ac:chgData name="Luiz Carlos Vendrame Junior" userId="d3bf5ef6-9a3b-456c-a747-ebdf10f07cf7" providerId="ADAL" clId="{E4FA77B0-796F-40CF-9141-890D2008D7F9}" dt="2022-05-09T12:35:43.977" v="2086" actId="1076"/>
          <ac:spMkLst>
            <pc:docMk/>
            <pc:sldMk cId="3751755621" sldId="388"/>
            <ac:spMk id="11" creationId="{C82446DB-CC2F-FE04-39DE-2D986DF11F29}"/>
          </ac:spMkLst>
        </pc:spChg>
        <pc:spChg chg="add mod">
          <ac:chgData name="Luiz Carlos Vendrame Junior" userId="d3bf5ef6-9a3b-456c-a747-ebdf10f07cf7" providerId="ADAL" clId="{E4FA77B0-796F-40CF-9141-890D2008D7F9}" dt="2022-05-09T12:37:25.320" v="2112" actId="20577"/>
          <ac:spMkLst>
            <pc:docMk/>
            <pc:sldMk cId="3751755621" sldId="388"/>
            <ac:spMk id="13" creationId="{C39FDBB3-61C4-885A-CA22-FE71103C16CB}"/>
          </ac:spMkLst>
        </pc:spChg>
        <pc:spChg chg="add mod">
          <ac:chgData name="Luiz Carlos Vendrame Junior" userId="d3bf5ef6-9a3b-456c-a747-ebdf10f07cf7" providerId="ADAL" clId="{E4FA77B0-796F-40CF-9141-890D2008D7F9}" dt="2022-05-09T12:35:43.977" v="2086" actId="1076"/>
          <ac:spMkLst>
            <pc:docMk/>
            <pc:sldMk cId="3751755621" sldId="388"/>
            <ac:spMk id="14" creationId="{0A2A2628-C32B-0B9C-988A-A5B14F2175DE}"/>
          </ac:spMkLst>
        </pc:spChg>
        <pc:spChg chg="del">
          <ac:chgData name="Luiz Carlos Vendrame Junior" userId="d3bf5ef6-9a3b-456c-a747-ebdf10f07cf7" providerId="ADAL" clId="{E4FA77B0-796F-40CF-9141-890D2008D7F9}" dt="2022-05-09T12:35:14.265" v="2084" actId="478"/>
          <ac:spMkLst>
            <pc:docMk/>
            <pc:sldMk cId="3751755621" sldId="388"/>
            <ac:spMk id="21" creationId="{83EE1087-0ADB-DA14-284C-497A820E3264}"/>
          </ac:spMkLst>
        </pc:spChg>
        <pc:spChg chg="mod">
          <ac:chgData name="Luiz Carlos Vendrame Junior" userId="d3bf5ef6-9a3b-456c-a747-ebdf10f07cf7" providerId="ADAL" clId="{E4FA77B0-796F-40CF-9141-890D2008D7F9}" dt="2022-05-09T12:35:09.488" v="2083" actId="14100"/>
          <ac:spMkLst>
            <pc:docMk/>
            <pc:sldMk cId="3751755621" sldId="388"/>
            <ac:spMk id="23" creationId="{179178CE-29A2-0899-DFFF-8076F18820CD}"/>
          </ac:spMkLst>
        </pc:spChg>
        <pc:picChg chg="mod modCrop">
          <ac:chgData name="Luiz Carlos Vendrame Junior" userId="d3bf5ef6-9a3b-456c-a747-ebdf10f07cf7" providerId="ADAL" clId="{E4FA77B0-796F-40CF-9141-890D2008D7F9}" dt="2022-05-09T12:35:00.688" v="2080" actId="1076"/>
          <ac:picMkLst>
            <pc:docMk/>
            <pc:sldMk cId="3751755621" sldId="388"/>
            <ac:picMk id="3" creationId="{7EE17633-2EBE-CED9-29AB-0D6645768E14}"/>
          </ac:picMkLst>
        </pc:picChg>
        <pc:cxnChg chg="add mod">
          <ac:chgData name="Luiz Carlos Vendrame Junior" userId="d3bf5ef6-9a3b-456c-a747-ebdf10f07cf7" providerId="ADAL" clId="{E4FA77B0-796F-40CF-9141-890D2008D7F9}" dt="2022-05-09T12:35:30.758" v="2085"/>
          <ac:cxnSpMkLst>
            <pc:docMk/>
            <pc:sldMk cId="3751755621" sldId="388"/>
            <ac:cxnSpMk id="9" creationId="{E8C50E0D-90A0-4E84-DEDE-C118D4FC09A0}"/>
          </ac:cxnSpMkLst>
        </pc:cxnChg>
        <pc:cxnChg chg="add mod">
          <ac:chgData name="Luiz Carlos Vendrame Junior" userId="d3bf5ef6-9a3b-456c-a747-ebdf10f07cf7" providerId="ADAL" clId="{E4FA77B0-796F-40CF-9141-890D2008D7F9}" dt="2022-05-09T12:35:43.977" v="2086" actId="1076"/>
          <ac:cxnSpMkLst>
            <pc:docMk/>
            <pc:sldMk cId="3751755621" sldId="388"/>
            <ac:cxnSpMk id="12" creationId="{00A3ABDD-5331-2D18-B78B-AE84E9DA5043}"/>
          </ac:cxnSpMkLst>
        </pc:cxnChg>
        <pc:cxnChg chg="add mod">
          <ac:chgData name="Luiz Carlos Vendrame Junior" userId="d3bf5ef6-9a3b-456c-a747-ebdf10f07cf7" providerId="ADAL" clId="{E4FA77B0-796F-40CF-9141-890D2008D7F9}" dt="2022-05-09T12:35:43.977" v="2086" actId="1076"/>
          <ac:cxnSpMkLst>
            <pc:docMk/>
            <pc:sldMk cId="3751755621" sldId="388"/>
            <ac:cxnSpMk id="15" creationId="{8525833C-DD9C-2493-D27B-559926351419}"/>
          </ac:cxnSpMkLst>
        </pc:cxnChg>
        <pc:cxnChg chg="del">
          <ac:chgData name="Luiz Carlos Vendrame Junior" userId="d3bf5ef6-9a3b-456c-a747-ebdf10f07cf7" providerId="ADAL" clId="{E4FA77B0-796F-40CF-9141-890D2008D7F9}" dt="2022-05-09T12:35:14.265" v="2084" actId="478"/>
          <ac:cxnSpMkLst>
            <pc:docMk/>
            <pc:sldMk cId="3751755621" sldId="388"/>
            <ac:cxnSpMk id="22" creationId="{E466AD18-0706-1CC0-89AF-1D4B01865713}"/>
          </ac:cxnSpMkLst>
        </pc:cxnChg>
      </pc:sldChg>
      <pc:sldChg chg="add del">
        <pc:chgData name="Luiz Carlos Vendrame Junior" userId="d3bf5ef6-9a3b-456c-a747-ebdf10f07cf7" providerId="ADAL" clId="{E4FA77B0-796F-40CF-9141-890D2008D7F9}" dt="2022-05-09T12:40:08.962" v="2166" actId="47"/>
        <pc:sldMkLst>
          <pc:docMk/>
          <pc:sldMk cId="2696786732" sldId="389"/>
        </pc:sldMkLst>
      </pc:sldChg>
      <pc:sldChg chg="addSp delSp modSp add del mod modClrScheme chgLayout">
        <pc:chgData name="Luiz Carlos Vendrame Junior" userId="d3bf5ef6-9a3b-456c-a747-ebdf10f07cf7" providerId="ADAL" clId="{E4FA77B0-796F-40CF-9141-890D2008D7F9}" dt="2022-05-09T14:24:24.682" v="2879" actId="47"/>
        <pc:sldMkLst>
          <pc:docMk/>
          <pc:sldMk cId="883290482" sldId="390"/>
        </pc:sldMkLst>
        <pc:spChg chg="mod ord">
          <ac:chgData name="Luiz Carlos Vendrame Junior" userId="d3bf5ef6-9a3b-456c-a747-ebdf10f07cf7" providerId="ADAL" clId="{E4FA77B0-796F-40CF-9141-890D2008D7F9}" dt="2022-05-09T12:49:03.841" v="2331" actId="700"/>
          <ac:spMkLst>
            <pc:docMk/>
            <pc:sldMk cId="883290482" sldId="390"/>
            <ac:spMk id="4" creationId="{FA16FF86-058A-345B-5DE2-2770A985FE08}"/>
          </ac:spMkLst>
        </pc:spChg>
        <pc:spChg chg="mod">
          <ac:chgData name="Luiz Carlos Vendrame Junior" userId="d3bf5ef6-9a3b-456c-a747-ebdf10f07cf7" providerId="ADAL" clId="{E4FA77B0-796F-40CF-9141-890D2008D7F9}" dt="2022-05-09T12:46:16.163" v="2305" actId="255"/>
          <ac:spMkLst>
            <pc:docMk/>
            <pc:sldMk cId="883290482" sldId="390"/>
            <ac:spMk id="10" creationId="{16F04931-A43F-0CDF-8BA3-E4285B99C6D6}"/>
          </ac:spMkLst>
        </pc:spChg>
        <pc:spChg chg="add del mod">
          <ac:chgData name="Luiz Carlos Vendrame Junior" userId="d3bf5ef6-9a3b-456c-a747-ebdf10f07cf7" providerId="ADAL" clId="{E4FA77B0-796F-40CF-9141-890D2008D7F9}" dt="2022-05-09T12:47:15.993" v="2321" actId="1076"/>
          <ac:spMkLst>
            <pc:docMk/>
            <pc:sldMk cId="883290482" sldId="390"/>
            <ac:spMk id="11" creationId="{C82446DB-CC2F-FE04-39DE-2D986DF11F29}"/>
          </ac:spMkLst>
        </pc:spChg>
        <pc:spChg chg="mod">
          <ac:chgData name="Luiz Carlos Vendrame Junior" userId="d3bf5ef6-9a3b-456c-a747-ebdf10f07cf7" providerId="ADAL" clId="{E4FA77B0-796F-40CF-9141-890D2008D7F9}" dt="2022-05-09T12:47:38.681" v="2326" actId="1076"/>
          <ac:spMkLst>
            <pc:docMk/>
            <pc:sldMk cId="883290482" sldId="390"/>
            <ac:spMk id="13" creationId="{C39FDBB3-61C4-885A-CA22-FE71103C16CB}"/>
          </ac:spMkLst>
        </pc:spChg>
        <pc:spChg chg="mod">
          <ac:chgData name="Luiz Carlos Vendrame Junior" userId="d3bf5ef6-9a3b-456c-a747-ebdf10f07cf7" providerId="ADAL" clId="{E4FA77B0-796F-40CF-9141-890D2008D7F9}" dt="2022-05-09T12:47:32.016" v="2325" actId="1076"/>
          <ac:spMkLst>
            <pc:docMk/>
            <pc:sldMk cId="883290482" sldId="390"/>
            <ac:spMk id="14" creationId="{0A2A2628-C32B-0B9C-988A-A5B14F2175DE}"/>
          </ac:spMkLst>
        </pc:spChg>
        <pc:picChg chg="add mod">
          <ac:chgData name="Luiz Carlos Vendrame Junior" userId="d3bf5ef6-9a3b-456c-a747-ebdf10f07cf7" providerId="ADAL" clId="{E4FA77B0-796F-40CF-9141-890D2008D7F9}" dt="2022-05-09T12:47:22.721" v="2322" actId="1076"/>
          <ac:picMkLst>
            <pc:docMk/>
            <pc:sldMk cId="883290482" sldId="390"/>
            <ac:picMk id="6" creationId="{4C2839BB-DD3A-012B-DF5B-971A4D7F8F82}"/>
          </ac:picMkLst>
        </pc:picChg>
        <pc:picChg chg="add del mod">
          <ac:chgData name="Luiz Carlos Vendrame Junior" userId="d3bf5ef6-9a3b-456c-a747-ebdf10f07cf7" providerId="ADAL" clId="{E4FA77B0-796F-40CF-9141-890D2008D7F9}" dt="2022-05-09T12:44:13.413" v="2294" actId="478"/>
          <ac:picMkLst>
            <pc:docMk/>
            <pc:sldMk cId="883290482" sldId="390"/>
            <ac:picMk id="16" creationId="{D949A897-5C4E-2E4D-441C-90823EE3D488}"/>
          </ac:picMkLst>
        </pc:picChg>
        <pc:picChg chg="add mod">
          <ac:chgData name="Luiz Carlos Vendrame Junior" userId="d3bf5ef6-9a3b-456c-a747-ebdf10f07cf7" providerId="ADAL" clId="{E4FA77B0-796F-40CF-9141-890D2008D7F9}" dt="2022-05-09T12:47:12.273" v="2320" actId="1076"/>
          <ac:picMkLst>
            <pc:docMk/>
            <pc:sldMk cId="883290482" sldId="390"/>
            <ac:picMk id="17" creationId="{60635007-D4BB-9182-D79F-85FACAA5EF05}"/>
          </ac:picMkLst>
        </pc:picChg>
        <pc:cxnChg chg="add del">
          <ac:chgData name="Luiz Carlos Vendrame Junior" userId="d3bf5ef6-9a3b-456c-a747-ebdf10f07cf7" providerId="ADAL" clId="{E4FA77B0-796F-40CF-9141-890D2008D7F9}" dt="2022-05-09T12:39:34.660" v="2157" actId="478"/>
          <ac:cxnSpMkLst>
            <pc:docMk/>
            <pc:sldMk cId="883290482" sldId="390"/>
            <ac:cxnSpMk id="12" creationId="{00A3ABDD-5331-2D18-B78B-AE84E9DA5043}"/>
          </ac:cxnSpMkLst>
        </pc:cxnChg>
        <pc:cxnChg chg="del">
          <ac:chgData name="Luiz Carlos Vendrame Junior" userId="d3bf5ef6-9a3b-456c-a747-ebdf10f07cf7" providerId="ADAL" clId="{E4FA77B0-796F-40CF-9141-890D2008D7F9}" dt="2022-05-09T12:39:57.123" v="2164" actId="478"/>
          <ac:cxnSpMkLst>
            <pc:docMk/>
            <pc:sldMk cId="883290482" sldId="390"/>
            <ac:cxnSpMk id="15" creationId="{8525833C-DD9C-2493-D27B-559926351419}"/>
          </ac:cxnSpMkLst>
        </pc:cxnChg>
      </pc:sldChg>
      <pc:sldChg chg="add del">
        <pc:chgData name="Luiz Carlos Vendrame Junior" userId="d3bf5ef6-9a3b-456c-a747-ebdf10f07cf7" providerId="ADAL" clId="{E4FA77B0-796F-40CF-9141-890D2008D7F9}" dt="2022-05-09T12:48:29.644" v="2329" actId="47"/>
        <pc:sldMkLst>
          <pc:docMk/>
          <pc:sldMk cId="430354003" sldId="391"/>
        </pc:sldMkLst>
      </pc:sldChg>
      <pc:sldChg chg="addSp delSp modSp add del mod">
        <pc:chgData name="Luiz Carlos Vendrame Junior" userId="d3bf5ef6-9a3b-456c-a747-ebdf10f07cf7" providerId="ADAL" clId="{E4FA77B0-796F-40CF-9141-890D2008D7F9}" dt="2022-05-09T14:24:34.185" v="2880" actId="47"/>
        <pc:sldMkLst>
          <pc:docMk/>
          <pc:sldMk cId="1726044036" sldId="391"/>
        </pc:sldMkLst>
        <pc:spChg chg="del mod">
          <ac:chgData name="Luiz Carlos Vendrame Junior" userId="d3bf5ef6-9a3b-456c-a747-ebdf10f07cf7" providerId="ADAL" clId="{E4FA77B0-796F-40CF-9141-890D2008D7F9}" dt="2022-05-09T13:01:26.527" v="2483" actId="478"/>
          <ac:spMkLst>
            <pc:docMk/>
            <pc:sldMk cId="1726044036" sldId="391"/>
            <ac:spMk id="10" creationId="{16F04931-A43F-0CDF-8BA3-E4285B99C6D6}"/>
          </ac:spMkLst>
        </pc:spChg>
        <pc:spChg chg="mod">
          <ac:chgData name="Luiz Carlos Vendrame Junior" userId="d3bf5ef6-9a3b-456c-a747-ebdf10f07cf7" providerId="ADAL" clId="{E4FA77B0-796F-40CF-9141-890D2008D7F9}" dt="2022-05-09T13:02:58.018" v="2501" actId="1076"/>
          <ac:spMkLst>
            <pc:docMk/>
            <pc:sldMk cId="1726044036" sldId="391"/>
            <ac:spMk id="11" creationId="{C82446DB-CC2F-FE04-39DE-2D986DF11F29}"/>
          </ac:spMkLst>
        </pc:spChg>
        <pc:spChg chg="del">
          <ac:chgData name="Luiz Carlos Vendrame Junior" userId="d3bf5ef6-9a3b-456c-a747-ebdf10f07cf7" providerId="ADAL" clId="{E4FA77B0-796F-40CF-9141-890D2008D7F9}" dt="2022-05-09T12:49:20.679" v="2333" actId="478"/>
          <ac:spMkLst>
            <pc:docMk/>
            <pc:sldMk cId="1726044036" sldId="391"/>
            <ac:spMk id="13" creationId="{C39FDBB3-61C4-885A-CA22-FE71103C16CB}"/>
          </ac:spMkLst>
        </pc:spChg>
        <pc:spChg chg="del">
          <ac:chgData name="Luiz Carlos Vendrame Junior" userId="d3bf5ef6-9a3b-456c-a747-ebdf10f07cf7" providerId="ADAL" clId="{E4FA77B0-796F-40CF-9141-890D2008D7F9}" dt="2022-05-09T12:49:22.140" v="2334" actId="478"/>
          <ac:spMkLst>
            <pc:docMk/>
            <pc:sldMk cId="1726044036" sldId="391"/>
            <ac:spMk id="14" creationId="{0A2A2628-C32B-0B9C-988A-A5B14F2175DE}"/>
          </ac:spMkLst>
        </pc:spChg>
        <pc:spChg chg="add del mod">
          <ac:chgData name="Luiz Carlos Vendrame Junior" userId="d3bf5ef6-9a3b-456c-a747-ebdf10f07cf7" providerId="ADAL" clId="{E4FA77B0-796F-40CF-9141-890D2008D7F9}" dt="2022-05-09T12:50:01.572" v="2348"/>
          <ac:spMkLst>
            <pc:docMk/>
            <pc:sldMk cId="1726044036" sldId="391"/>
            <ac:spMk id="15" creationId="{EC5951DA-8BEA-31EC-672B-DDADD849CAA9}"/>
          </ac:spMkLst>
        </pc:spChg>
        <pc:spChg chg="add del mod">
          <ac:chgData name="Luiz Carlos Vendrame Junior" userId="d3bf5ef6-9a3b-456c-a747-ebdf10f07cf7" providerId="ADAL" clId="{E4FA77B0-796F-40CF-9141-890D2008D7F9}" dt="2022-05-09T12:57:08.710" v="2412"/>
          <ac:spMkLst>
            <pc:docMk/>
            <pc:sldMk cId="1726044036" sldId="391"/>
            <ac:spMk id="16" creationId="{229F45A2-BB53-2815-C630-1C7708BFAC24}"/>
          </ac:spMkLst>
        </pc:spChg>
        <pc:spChg chg="add del">
          <ac:chgData name="Luiz Carlos Vendrame Junior" userId="d3bf5ef6-9a3b-456c-a747-ebdf10f07cf7" providerId="ADAL" clId="{E4FA77B0-796F-40CF-9141-890D2008D7F9}" dt="2022-05-09T12:52:21.771" v="2358" actId="22"/>
          <ac:spMkLst>
            <pc:docMk/>
            <pc:sldMk cId="1726044036" sldId="391"/>
            <ac:spMk id="18" creationId="{5510513C-5DE0-1371-3901-C768C98F48F5}"/>
          </ac:spMkLst>
        </pc:spChg>
        <pc:spChg chg="add del mod">
          <ac:chgData name="Luiz Carlos Vendrame Junior" userId="d3bf5ef6-9a3b-456c-a747-ebdf10f07cf7" providerId="ADAL" clId="{E4FA77B0-796F-40CF-9141-890D2008D7F9}" dt="2022-05-09T13:00:19.418" v="2454" actId="478"/>
          <ac:spMkLst>
            <pc:docMk/>
            <pc:sldMk cId="1726044036" sldId="391"/>
            <ac:spMk id="19" creationId="{68E5C06D-44FA-2AF0-1374-D1D6360FD7E0}"/>
          </ac:spMkLst>
        </pc:spChg>
        <pc:spChg chg="add del">
          <ac:chgData name="Luiz Carlos Vendrame Junior" userId="d3bf5ef6-9a3b-456c-a747-ebdf10f07cf7" providerId="ADAL" clId="{E4FA77B0-796F-40CF-9141-890D2008D7F9}" dt="2022-05-09T12:59:46.041" v="2432" actId="22"/>
          <ac:spMkLst>
            <pc:docMk/>
            <pc:sldMk cId="1726044036" sldId="391"/>
            <ac:spMk id="25" creationId="{99593CC1-FA8C-23A9-89F6-FB82FE5CFD60}"/>
          </ac:spMkLst>
        </pc:spChg>
        <pc:spChg chg="add mod">
          <ac:chgData name="Luiz Carlos Vendrame Junior" userId="d3bf5ef6-9a3b-456c-a747-ebdf10f07cf7" providerId="ADAL" clId="{E4FA77B0-796F-40CF-9141-890D2008D7F9}" dt="2022-05-09T13:03:37.241" v="2507" actId="207"/>
          <ac:spMkLst>
            <pc:docMk/>
            <pc:sldMk cId="1726044036" sldId="391"/>
            <ac:spMk id="27" creationId="{E9EACAFD-1B13-8962-0400-63935EB7C098}"/>
          </ac:spMkLst>
        </pc:spChg>
        <pc:spChg chg="add mod">
          <ac:chgData name="Luiz Carlos Vendrame Junior" userId="d3bf5ef6-9a3b-456c-a747-ebdf10f07cf7" providerId="ADAL" clId="{E4FA77B0-796F-40CF-9141-890D2008D7F9}" dt="2022-05-09T13:03:46.294" v="2509" actId="1076"/>
          <ac:spMkLst>
            <pc:docMk/>
            <pc:sldMk cId="1726044036" sldId="391"/>
            <ac:spMk id="28" creationId="{EA59A176-C83C-5615-DF82-E42B47751DEC}"/>
          </ac:spMkLst>
        </pc:spChg>
        <pc:picChg chg="del">
          <ac:chgData name="Luiz Carlos Vendrame Junior" userId="d3bf5ef6-9a3b-456c-a747-ebdf10f07cf7" providerId="ADAL" clId="{E4FA77B0-796F-40CF-9141-890D2008D7F9}" dt="2022-05-09T12:49:23.070" v="2335" actId="478"/>
          <ac:picMkLst>
            <pc:docMk/>
            <pc:sldMk cId="1726044036" sldId="391"/>
            <ac:picMk id="6" creationId="{4C2839BB-DD3A-012B-DF5B-971A4D7F8F82}"/>
          </ac:picMkLst>
        </pc:picChg>
        <pc:picChg chg="del">
          <ac:chgData name="Luiz Carlos Vendrame Junior" userId="d3bf5ef6-9a3b-456c-a747-ebdf10f07cf7" providerId="ADAL" clId="{E4FA77B0-796F-40CF-9141-890D2008D7F9}" dt="2022-05-09T13:01:15.820" v="2479" actId="478"/>
          <ac:picMkLst>
            <pc:docMk/>
            <pc:sldMk cId="1726044036" sldId="391"/>
            <ac:picMk id="17" creationId="{60635007-D4BB-9182-D79F-85FACAA5EF05}"/>
          </ac:picMkLst>
        </pc:picChg>
        <pc:picChg chg="add mod">
          <ac:chgData name="Luiz Carlos Vendrame Junior" userId="d3bf5ef6-9a3b-456c-a747-ebdf10f07cf7" providerId="ADAL" clId="{E4FA77B0-796F-40CF-9141-890D2008D7F9}" dt="2022-05-09T13:03:40.649" v="2508" actId="1076"/>
          <ac:picMkLst>
            <pc:docMk/>
            <pc:sldMk cId="1726044036" sldId="391"/>
            <ac:picMk id="20" creationId="{C5BD3FB0-2165-8891-0559-03D75240EB73}"/>
          </ac:picMkLst>
        </pc:picChg>
        <pc:picChg chg="add mod">
          <ac:chgData name="Luiz Carlos Vendrame Junior" userId="d3bf5ef6-9a3b-456c-a747-ebdf10f07cf7" providerId="ADAL" clId="{E4FA77B0-796F-40CF-9141-890D2008D7F9}" dt="2022-05-09T13:03:27.981" v="2506"/>
          <ac:picMkLst>
            <pc:docMk/>
            <pc:sldMk cId="1726044036" sldId="391"/>
            <ac:picMk id="22" creationId="{65362A4A-D690-66CE-EE03-AFD72A2BE756}"/>
          </ac:picMkLst>
        </pc:picChg>
        <pc:picChg chg="add mod">
          <ac:chgData name="Luiz Carlos Vendrame Junior" userId="d3bf5ef6-9a3b-456c-a747-ebdf10f07cf7" providerId="ADAL" clId="{E4FA77B0-796F-40CF-9141-890D2008D7F9}" dt="2022-05-09T13:03:01.073" v="2502" actId="1076"/>
          <ac:picMkLst>
            <pc:docMk/>
            <pc:sldMk cId="1726044036" sldId="391"/>
            <ac:picMk id="30" creationId="{C8067219-0A76-41C1-8291-1A7E1BD767E5}"/>
          </ac:picMkLst>
        </pc:picChg>
        <pc:picChg chg="add del mod">
          <ac:chgData name="Luiz Carlos Vendrame Junior" userId="d3bf5ef6-9a3b-456c-a747-ebdf10f07cf7" providerId="ADAL" clId="{E4FA77B0-796F-40CF-9141-890D2008D7F9}" dt="2022-05-09T13:02:44.613" v="2499" actId="21"/>
          <ac:picMkLst>
            <pc:docMk/>
            <pc:sldMk cId="1726044036" sldId="391"/>
            <ac:picMk id="31" creationId="{76AF6157-C4D2-434E-F769-FE8FFCEE0B65}"/>
          </ac:picMkLst>
        </pc:picChg>
      </pc:sldChg>
      <pc:sldChg chg="addSp modSp add del mod">
        <pc:chgData name="Luiz Carlos Vendrame Junior" userId="d3bf5ef6-9a3b-456c-a747-ebdf10f07cf7" providerId="ADAL" clId="{E4FA77B0-796F-40CF-9141-890D2008D7F9}" dt="2022-05-09T14:30:16.144" v="2885" actId="47"/>
        <pc:sldMkLst>
          <pc:docMk/>
          <pc:sldMk cId="3268856071" sldId="392"/>
        </pc:sldMkLst>
        <pc:spChg chg="add mod">
          <ac:chgData name="Luiz Carlos Vendrame Junior" userId="d3bf5ef6-9a3b-456c-a747-ebdf10f07cf7" providerId="ADAL" clId="{E4FA77B0-796F-40CF-9141-890D2008D7F9}" dt="2022-05-09T13:04:29.301" v="2522" actId="207"/>
          <ac:spMkLst>
            <pc:docMk/>
            <pc:sldMk cId="3268856071" sldId="392"/>
            <ac:spMk id="2" creationId="{A2D071C0-4752-AFE5-D0EC-E1440D9EF1A0}"/>
          </ac:spMkLst>
        </pc:spChg>
        <pc:spChg chg="add mod">
          <ac:chgData name="Luiz Carlos Vendrame Junior" userId="d3bf5ef6-9a3b-456c-a747-ebdf10f07cf7" providerId="ADAL" clId="{E4FA77B0-796F-40CF-9141-890D2008D7F9}" dt="2022-05-09T13:07:27.587" v="2580" actId="164"/>
          <ac:spMkLst>
            <pc:docMk/>
            <pc:sldMk cId="3268856071" sldId="392"/>
            <ac:spMk id="6" creationId="{80503953-9BD9-275D-943F-E8CA91CC2D56}"/>
          </ac:spMkLst>
        </pc:spChg>
        <pc:spChg chg="add mod">
          <ac:chgData name="Luiz Carlos Vendrame Junior" userId="d3bf5ef6-9a3b-456c-a747-ebdf10f07cf7" providerId="ADAL" clId="{E4FA77B0-796F-40CF-9141-890D2008D7F9}" dt="2022-05-09T13:07:27.587" v="2580" actId="164"/>
          <ac:spMkLst>
            <pc:docMk/>
            <pc:sldMk cId="3268856071" sldId="392"/>
            <ac:spMk id="7" creationId="{532A55B3-7BF3-A0DD-E9E5-B72075C535DD}"/>
          </ac:spMkLst>
        </pc:spChg>
        <pc:spChg chg="add mod">
          <ac:chgData name="Luiz Carlos Vendrame Junior" userId="d3bf5ef6-9a3b-456c-a747-ebdf10f07cf7" providerId="ADAL" clId="{E4FA77B0-796F-40CF-9141-890D2008D7F9}" dt="2022-05-09T13:08:16.895" v="2592" actId="2085"/>
          <ac:spMkLst>
            <pc:docMk/>
            <pc:sldMk cId="3268856071" sldId="392"/>
            <ac:spMk id="13" creationId="{694BE299-7CAD-5B8F-B3CB-762F81F380D6}"/>
          </ac:spMkLst>
        </pc:spChg>
        <pc:spChg chg="add mod">
          <ac:chgData name="Luiz Carlos Vendrame Junior" userId="d3bf5ef6-9a3b-456c-a747-ebdf10f07cf7" providerId="ADAL" clId="{E4FA77B0-796F-40CF-9141-890D2008D7F9}" dt="2022-05-09T13:07:32.889" v="2581" actId="164"/>
          <ac:spMkLst>
            <pc:docMk/>
            <pc:sldMk cId="3268856071" sldId="392"/>
            <ac:spMk id="19" creationId="{B7131703-FA87-A264-6DC5-8D03580E6542}"/>
          </ac:spMkLst>
        </pc:spChg>
        <pc:grpChg chg="add mod">
          <ac:chgData name="Luiz Carlos Vendrame Junior" userId="d3bf5ef6-9a3b-456c-a747-ebdf10f07cf7" providerId="ADAL" clId="{E4FA77B0-796F-40CF-9141-890D2008D7F9}" dt="2022-05-09T13:07:51.761" v="2586" actId="688"/>
          <ac:grpSpMkLst>
            <pc:docMk/>
            <pc:sldMk cId="3268856071" sldId="392"/>
            <ac:grpSpMk id="10" creationId="{A3A3E618-F333-ECE3-E7DE-76BC747F2E88}"/>
          </ac:grpSpMkLst>
        </pc:grpChg>
        <pc:grpChg chg="add mod">
          <ac:chgData name="Luiz Carlos Vendrame Junior" userId="d3bf5ef6-9a3b-456c-a747-ebdf10f07cf7" providerId="ADAL" clId="{E4FA77B0-796F-40CF-9141-890D2008D7F9}" dt="2022-05-09T13:07:55.319" v="2587" actId="1076"/>
          <ac:grpSpMkLst>
            <pc:docMk/>
            <pc:sldMk cId="3268856071" sldId="392"/>
            <ac:grpSpMk id="12" creationId="{0E7762DF-508C-CB47-70E5-30357AB5D3D3}"/>
          </ac:grpSpMkLst>
        </pc:grpChg>
        <pc:picChg chg="add mod">
          <ac:chgData name="Luiz Carlos Vendrame Junior" userId="d3bf5ef6-9a3b-456c-a747-ebdf10f07cf7" providerId="ADAL" clId="{E4FA77B0-796F-40CF-9141-890D2008D7F9}" dt="2022-05-09T13:07:32.889" v="2581" actId="164"/>
          <ac:picMkLst>
            <pc:docMk/>
            <pc:sldMk cId="3268856071" sldId="392"/>
            <ac:picMk id="15" creationId="{CA681232-E375-C396-30F5-7C30B38E4E69}"/>
          </ac:picMkLst>
        </pc:picChg>
        <pc:picChg chg="add mod">
          <ac:chgData name="Luiz Carlos Vendrame Junior" userId="d3bf5ef6-9a3b-456c-a747-ebdf10f07cf7" providerId="ADAL" clId="{E4FA77B0-796F-40CF-9141-890D2008D7F9}" dt="2022-05-09T13:07:27.587" v="2580" actId="164"/>
          <ac:picMkLst>
            <pc:docMk/>
            <pc:sldMk cId="3268856071" sldId="392"/>
            <ac:picMk id="16" creationId="{0527A461-0EB2-2E22-F180-9822840C1EFD}"/>
          </ac:picMkLst>
        </pc:picChg>
      </pc:sldChg>
      <pc:sldChg chg="addSp delSp modSp add del mod delAnim modAnim">
        <pc:chgData name="Luiz Carlos Vendrame Junior" userId="d3bf5ef6-9a3b-456c-a747-ebdf10f07cf7" providerId="ADAL" clId="{E4FA77B0-796F-40CF-9141-890D2008D7F9}" dt="2022-05-09T14:40:16.921" v="3156" actId="20577"/>
        <pc:sldMkLst>
          <pc:docMk/>
          <pc:sldMk cId="3200059089" sldId="393"/>
        </pc:sldMkLst>
        <pc:spChg chg="mod">
          <ac:chgData name="Luiz Carlos Vendrame Junior" userId="d3bf5ef6-9a3b-456c-a747-ebdf10f07cf7" providerId="ADAL" clId="{E4FA77B0-796F-40CF-9141-890D2008D7F9}" dt="2022-05-09T14:30:52.218" v="2902" actId="20577"/>
          <ac:spMkLst>
            <pc:docMk/>
            <pc:sldMk cId="3200059089" sldId="393"/>
            <ac:spMk id="4" creationId="{FA16FF86-058A-345B-5DE2-2770A985FE08}"/>
          </ac:spMkLst>
        </pc:spChg>
        <pc:spChg chg="mod">
          <ac:chgData name="Luiz Carlos Vendrame Junior" userId="d3bf5ef6-9a3b-456c-a747-ebdf10f07cf7" providerId="ADAL" clId="{E4FA77B0-796F-40CF-9141-890D2008D7F9}" dt="2022-05-09T14:40:16.921" v="3156" actId="20577"/>
          <ac:spMkLst>
            <pc:docMk/>
            <pc:sldMk cId="3200059089" sldId="393"/>
            <ac:spMk id="8" creationId="{41E186C3-5E98-BC20-5119-3111A2CA3264}"/>
          </ac:spMkLst>
        </pc:spChg>
        <pc:spChg chg="del">
          <ac:chgData name="Luiz Carlos Vendrame Junior" userId="d3bf5ef6-9a3b-456c-a747-ebdf10f07cf7" providerId="ADAL" clId="{E4FA77B0-796F-40CF-9141-890D2008D7F9}" dt="2022-05-09T14:30:20.976" v="2887" actId="478"/>
          <ac:spMkLst>
            <pc:docMk/>
            <pc:sldMk cId="3200059089" sldId="393"/>
            <ac:spMk id="11" creationId="{C82446DB-CC2F-FE04-39DE-2D986DF11F29}"/>
          </ac:spMkLst>
        </pc:spChg>
        <pc:spChg chg="add del mod">
          <ac:chgData name="Luiz Carlos Vendrame Junior" userId="d3bf5ef6-9a3b-456c-a747-ebdf10f07cf7" providerId="ADAL" clId="{E4FA77B0-796F-40CF-9141-890D2008D7F9}" dt="2022-05-09T13:58:30.893" v="2623" actId="478"/>
          <ac:spMkLst>
            <pc:docMk/>
            <pc:sldMk cId="3200059089" sldId="393"/>
            <ac:spMk id="14" creationId="{5E8EB0A1-7088-DACC-4954-95C82C54D0BA}"/>
          </ac:spMkLst>
        </pc:spChg>
        <pc:spChg chg="add del mod">
          <ac:chgData name="Luiz Carlos Vendrame Junior" userId="d3bf5ef6-9a3b-456c-a747-ebdf10f07cf7" providerId="ADAL" clId="{E4FA77B0-796F-40CF-9141-890D2008D7F9}" dt="2022-05-09T13:58:12.914" v="2621" actId="478"/>
          <ac:spMkLst>
            <pc:docMk/>
            <pc:sldMk cId="3200059089" sldId="393"/>
            <ac:spMk id="15" creationId="{C7D95036-422A-0CF1-F3FA-2DB5E936297C}"/>
          </ac:spMkLst>
        </pc:spChg>
        <pc:spChg chg="add del mod">
          <ac:chgData name="Luiz Carlos Vendrame Junior" userId="d3bf5ef6-9a3b-456c-a747-ebdf10f07cf7" providerId="ADAL" clId="{E4FA77B0-796F-40CF-9141-890D2008D7F9}" dt="2022-05-09T13:57:29.106" v="2613" actId="478"/>
          <ac:spMkLst>
            <pc:docMk/>
            <pc:sldMk cId="3200059089" sldId="393"/>
            <ac:spMk id="16" creationId="{9AC7DF72-491C-1E2B-41F1-D9A01E442D0D}"/>
          </ac:spMkLst>
        </pc:spChg>
        <pc:spChg chg="add del mod">
          <ac:chgData name="Luiz Carlos Vendrame Junior" userId="d3bf5ef6-9a3b-456c-a747-ebdf10f07cf7" providerId="ADAL" clId="{E4FA77B0-796F-40CF-9141-890D2008D7F9}" dt="2022-05-09T14:30:22.208" v="2888" actId="478"/>
          <ac:spMkLst>
            <pc:docMk/>
            <pc:sldMk cId="3200059089" sldId="393"/>
            <ac:spMk id="17" creationId="{87A955DB-5EE5-4B72-F6EF-6DA7FB41F710}"/>
          </ac:spMkLst>
        </pc:spChg>
        <pc:spChg chg="add mod">
          <ac:chgData name="Luiz Carlos Vendrame Junior" userId="d3bf5ef6-9a3b-456c-a747-ebdf10f07cf7" providerId="ADAL" clId="{E4FA77B0-796F-40CF-9141-890D2008D7F9}" dt="2022-05-09T14:36:10.870" v="3013" actId="1036"/>
          <ac:spMkLst>
            <pc:docMk/>
            <pc:sldMk cId="3200059089" sldId="393"/>
            <ac:spMk id="18" creationId="{1190471C-5B74-D449-5902-8856F99F1E1C}"/>
          </ac:spMkLst>
        </pc:spChg>
        <pc:spChg chg="add mod">
          <ac:chgData name="Luiz Carlos Vendrame Junior" userId="d3bf5ef6-9a3b-456c-a747-ebdf10f07cf7" providerId="ADAL" clId="{E4FA77B0-796F-40CF-9141-890D2008D7F9}" dt="2022-05-09T14:36:10.870" v="3013" actId="1036"/>
          <ac:spMkLst>
            <pc:docMk/>
            <pc:sldMk cId="3200059089" sldId="393"/>
            <ac:spMk id="19" creationId="{90224300-57B6-CA9A-B025-5C2FFE01224F}"/>
          </ac:spMkLst>
        </pc:spChg>
        <pc:spChg chg="add mod">
          <ac:chgData name="Luiz Carlos Vendrame Junior" userId="d3bf5ef6-9a3b-456c-a747-ebdf10f07cf7" providerId="ADAL" clId="{E4FA77B0-796F-40CF-9141-890D2008D7F9}" dt="2022-05-09T14:36:10.870" v="3013" actId="1036"/>
          <ac:spMkLst>
            <pc:docMk/>
            <pc:sldMk cId="3200059089" sldId="393"/>
            <ac:spMk id="21" creationId="{EB541AAE-7549-3854-27E0-EE4EE6617C54}"/>
          </ac:spMkLst>
        </pc:spChg>
        <pc:spChg chg="add mod">
          <ac:chgData name="Luiz Carlos Vendrame Junior" userId="d3bf5ef6-9a3b-456c-a747-ebdf10f07cf7" providerId="ADAL" clId="{E4FA77B0-796F-40CF-9141-890D2008D7F9}" dt="2022-05-09T14:36:10.870" v="3013" actId="1036"/>
          <ac:spMkLst>
            <pc:docMk/>
            <pc:sldMk cId="3200059089" sldId="393"/>
            <ac:spMk id="24" creationId="{A5A95926-75EE-7513-D0FA-203F537BFEA5}"/>
          </ac:spMkLst>
        </pc:spChg>
        <pc:spChg chg="add mod">
          <ac:chgData name="Luiz Carlos Vendrame Junior" userId="d3bf5ef6-9a3b-456c-a747-ebdf10f07cf7" providerId="ADAL" clId="{E4FA77B0-796F-40CF-9141-890D2008D7F9}" dt="2022-05-09T14:36:00.310" v="2999" actId="1076"/>
          <ac:spMkLst>
            <pc:docMk/>
            <pc:sldMk cId="3200059089" sldId="393"/>
            <ac:spMk id="25" creationId="{3BEDA47E-62BA-3422-736D-8AEECC387E5D}"/>
          </ac:spMkLst>
        </pc:spChg>
        <pc:spChg chg="add mod">
          <ac:chgData name="Luiz Carlos Vendrame Junior" userId="d3bf5ef6-9a3b-456c-a747-ebdf10f07cf7" providerId="ADAL" clId="{E4FA77B0-796F-40CF-9141-890D2008D7F9}" dt="2022-05-09T14:35:57.131" v="2998" actId="1076"/>
          <ac:spMkLst>
            <pc:docMk/>
            <pc:sldMk cId="3200059089" sldId="393"/>
            <ac:spMk id="26" creationId="{84CC9527-E9E2-76C1-B23B-BA41772408CD}"/>
          </ac:spMkLst>
        </pc:spChg>
        <pc:spChg chg="del">
          <ac:chgData name="Luiz Carlos Vendrame Junior" userId="d3bf5ef6-9a3b-456c-a747-ebdf10f07cf7" providerId="ADAL" clId="{E4FA77B0-796F-40CF-9141-890D2008D7F9}" dt="2022-05-09T13:56:43.570" v="2603" actId="478"/>
          <ac:spMkLst>
            <pc:docMk/>
            <pc:sldMk cId="3200059089" sldId="393"/>
            <ac:spMk id="27" creationId="{E9EACAFD-1B13-8962-0400-63935EB7C098}"/>
          </ac:spMkLst>
        </pc:spChg>
        <pc:spChg chg="del">
          <ac:chgData name="Luiz Carlos Vendrame Junior" userId="d3bf5ef6-9a3b-456c-a747-ebdf10f07cf7" providerId="ADAL" clId="{E4FA77B0-796F-40CF-9141-890D2008D7F9}" dt="2022-05-09T13:56:45.779" v="2605" actId="478"/>
          <ac:spMkLst>
            <pc:docMk/>
            <pc:sldMk cId="3200059089" sldId="393"/>
            <ac:spMk id="28" creationId="{EA59A176-C83C-5615-DF82-E42B47751DEC}"/>
          </ac:spMkLst>
        </pc:spChg>
        <pc:spChg chg="add mod">
          <ac:chgData name="Luiz Carlos Vendrame Junior" userId="d3bf5ef6-9a3b-456c-a747-ebdf10f07cf7" providerId="ADAL" clId="{E4FA77B0-796F-40CF-9141-890D2008D7F9}" dt="2022-05-09T14:35:57.131" v="2998" actId="1076"/>
          <ac:spMkLst>
            <pc:docMk/>
            <pc:sldMk cId="3200059089" sldId="393"/>
            <ac:spMk id="29" creationId="{EADE4982-F9DD-8190-EE08-80F56969ABA9}"/>
          </ac:spMkLst>
        </pc:spChg>
        <pc:spChg chg="add mod">
          <ac:chgData name="Luiz Carlos Vendrame Junior" userId="d3bf5ef6-9a3b-456c-a747-ebdf10f07cf7" providerId="ADAL" clId="{E4FA77B0-796F-40CF-9141-890D2008D7F9}" dt="2022-05-09T14:35:57.131" v="2998" actId="1076"/>
          <ac:spMkLst>
            <pc:docMk/>
            <pc:sldMk cId="3200059089" sldId="393"/>
            <ac:spMk id="31" creationId="{2C2DE39B-142C-6F40-7BE0-81AA842351E8}"/>
          </ac:spMkLst>
        </pc:spChg>
        <pc:spChg chg="mod">
          <ac:chgData name="Luiz Carlos Vendrame Junior" userId="d3bf5ef6-9a3b-456c-a747-ebdf10f07cf7" providerId="ADAL" clId="{E4FA77B0-796F-40CF-9141-890D2008D7F9}" dt="2022-05-09T14:31:32.212" v="2905"/>
          <ac:spMkLst>
            <pc:docMk/>
            <pc:sldMk cId="3200059089" sldId="393"/>
            <ac:spMk id="37" creationId="{466F90BF-11C7-350A-D66C-8D7847A8DB8D}"/>
          </ac:spMkLst>
        </pc:spChg>
        <pc:spChg chg="mod">
          <ac:chgData name="Luiz Carlos Vendrame Junior" userId="d3bf5ef6-9a3b-456c-a747-ebdf10f07cf7" providerId="ADAL" clId="{E4FA77B0-796F-40CF-9141-890D2008D7F9}" dt="2022-05-09T14:31:32.212" v="2905"/>
          <ac:spMkLst>
            <pc:docMk/>
            <pc:sldMk cId="3200059089" sldId="393"/>
            <ac:spMk id="38" creationId="{631E3DA3-C61D-8871-2CE7-DB4799AD2431}"/>
          </ac:spMkLst>
        </pc:spChg>
        <pc:grpChg chg="add del mod">
          <ac:chgData name="Luiz Carlos Vendrame Junior" userId="d3bf5ef6-9a3b-456c-a747-ebdf10f07cf7" providerId="ADAL" clId="{E4FA77B0-796F-40CF-9141-890D2008D7F9}" dt="2022-05-09T14:35:13.425" v="2985" actId="478"/>
          <ac:grpSpMkLst>
            <pc:docMk/>
            <pc:sldMk cId="3200059089" sldId="393"/>
            <ac:grpSpMk id="36" creationId="{A4BB5C12-1F45-6F8A-4E97-4F96481C8710}"/>
          </ac:grpSpMkLst>
        </pc:grpChg>
        <pc:picChg chg="del">
          <ac:chgData name="Luiz Carlos Vendrame Junior" userId="d3bf5ef6-9a3b-456c-a747-ebdf10f07cf7" providerId="ADAL" clId="{E4FA77B0-796F-40CF-9141-890D2008D7F9}" dt="2022-05-09T13:56:42.739" v="2602" actId="478"/>
          <ac:picMkLst>
            <pc:docMk/>
            <pc:sldMk cId="3200059089" sldId="393"/>
            <ac:picMk id="20" creationId="{C5BD3FB0-2165-8891-0559-03D75240EB73}"/>
          </ac:picMkLst>
        </pc:picChg>
        <pc:picChg chg="del">
          <ac:chgData name="Luiz Carlos Vendrame Junior" userId="d3bf5ef6-9a3b-456c-a747-ebdf10f07cf7" providerId="ADAL" clId="{E4FA77B0-796F-40CF-9141-890D2008D7F9}" dt="2022-05-09T13:56:44.562" v="2604" actId="478"/>
          <ac:picMkLst>
            <pc:docMk/>
            <pc:sldMk cId="3200059089" sldId="393"/>
            <ac:picMk id="22" creationId="{65362A4A-D690-66CE-EE03-AFD72A2BE756}"/>
          </ac:picMkLst>
        </pc:picChg>
        <pc:picChg chg="del">
          <ac:chgData name="Luiz Carlos Vendrame Junior" userId="d3bf5ef6-9a3b-456c-a747-ebdf10f07cf7" providerId="ADAL" clId="{E4FA77B0-796F-40CF-9141-890D2008D7F9}" dt="2022-05-09T14:30:20.113" v="2886" actId="478"/>
          <ac:picMkLst>
            <pc:docMk/>
            <pc:sldMk cId="3200059089" sldId="393"/>
            <ac:picMk id="30" creationId="{C8067219-0A76-41C1-8291-1A7E1BD767E5}"/>
          </ac:picMkLst>
        </pc:picChg>
        <pc:picChg chg="add mod">
          <ac:chgData name="Luiz Carlos Vendrame Junior" userId="d3bf5ef6-9a3b-456c-a747-ebdf10f07cf7" providerId="ADAL" clId="{E4FA77B0-796F-40CF-9141-890D2008D7F9}" dt="2022-05-09T14:35:36.616" v="2992" actId="1076"/>
          <ac:picMkLst>
            <pc:docMk/>
            <pc:sldMk cId="3200059089" sldId="393"/>
            <ac:picMk id="32" creationId="{D8310097-4589-4221-9D5E-1B0AD8E14FF0}"/>
          </ac:picMkLst>
        </pc:picChg>
        <pc:picChg chg="add mod">
          <ac:chgData name="Luiz Carlos Vendrame Junior" userId="d3bf5ef6-9a3b-456c-a747-ebdf10f07cf7" providerId="ADAL" clId="{E4FA77B0-796F-40CF-9141-890D2008D7F9}" dt="2022-05-09T14:35:39.975" v="2994" actId="1076"/>
          <ac:picMkLst>
            <pc:docMk/>
            <pc:sldMk cId="3200059089" sldId="393"/>
            <ac:picMk id="33" creationId="{52054609-0DB1-8CE9-A23C-7FBCE0F819CF}"/>
          </ac:picMkLst>
        </pc:picChg>
        <pc:picChg chg="add mod">
          <ac:chgData name="Luiz Carlos Vendrame Junior" userId="d3bf5ef6-9a3b-456c-a747-ebdf10f07cf7" providerId="ADAL" clId="{E4FA77B0-796F-40CF-9141-890D2008D7F9}" dt="2022-05-09T14:35:42.391" v="2995" actId="1076"/>
          <ac:picMkLst>
            <pc:docMk/>
            <pc:sldMk cId="3200059089" sldId="393"/>
            <ac:picMk id="34" creationId="{2EE6ADBB-DF51-8D6A-2174-7CF0F014A8B2}"/>
          </ac:picMkLst>
        </pc:picChg>
        <pc:picChg chg="add mod">
          <ac:chgData name="Luiz Carlos Vendrame Junior" userId="d3bf5ef6-9a3b-456c-a747-ebdf10f07cf7" providerId="ADAL" clId="{E4FA77B0-796F-40CF-9141-890D2008D7F9}" dt="2022-05-09T14:35:46.023" v="2996" actId="1076"/>
          <ac:picMkLst>
            <pc:docMk/>
            <pc:sldMk cId="3200059089" sldId="393"/>
            <ac:picMk id="35" creationId="{56C683D1-F1D1-A520-71C6-B5432DAD64A6}"/>
          </ac:picMkLst>
        </pc:picChg>
        <pc:cxnChg chg="mod">
          <ac:chgData name="Luiz Carlos Vendrame Junior" userId="d3bf5ef6-9a3b-456c-a747-ebdf10f07cf7" providerId="ADAL" clId="{E4FA77B0-796F-40CF-9141-890D2008D7F9}" dt="2022-05-09T14:31:32.212" v="2905"/>
          <ac:cxnSpMkLst>
            <pc:docMk/>
            <pc:sldMk cId="3200059089" sldId="393"/>
            <ac:cxnSpMk id="39" creationId="{5A6C3D8C-9A97-E7B6-1C6D-9C90111F08B3}"/>
          </ac:cxnSpMkLst>
        </pc:cxnChg>
      </pc:sldChg>
      <pc:sldChg chg="addSp delSp modSp add del mod ord">
        <pc:chgData name="Luiz Carlos Vendrame Junior" userId="d3bf5ef6-9a3b-456c-a747-ebdf10f07cf7" providerId="ADAL" clId="{E4FA77B0-796F-40CF-9141-890D2008D7F9}" dt="2022-05-09T14:30:04.537" v="2881" actId="47"/>
        <pc:sldMkLst>
          <pc:docMk/>
          <pc:sldMk cId="5106807" sldId="394"/>
        </pc:sldMkLst>
        <pc:spChg chg="del">
          <ac:chgData name="Luiz Carlos Vendrame Junior" userId="d3bf5ef6-9a3b-456c-a747-ebdf10f07cf7" providerId="ADAL" clId="{E4FA77B0-796F-40CF-9141-890D2008D7F9}" dt="2022-05-09T13:59:59.448" v="2635" actId="478"/>
          <ac:spMkLst>
            <pc:docMk/>
            <pc:sldMk cId="5106807" sldId="394"/>
            <ac:spMk id="11" creationId="{C82446DB-CC2F-FE04-39DE-2D986DF11F29}"/>
          </ac:spMkLst>
        </pc:spChg>
        <pc:spChg chg="del">
          <ac:chgData name="Luiz Carlos Vendrame Junior" userId="d3bf5ef6-9a3b-456c-a747-ebdf10f07cf7" providerId="ADAL" clId="{E4FA77B0-796F-40CF-9141-890D2008D7F9}" dt="2022-05-09T13:59:57.438" v="2633" actId="478"/>
          <ac:spMkLst>
            <pc:docMk/>
            <pc:sldMk cId="5106807" sldId="394"/>
            <ac:spMk id="17" creationId="{87A955DB-5EE5-4B72-F6EF-6DA7FB41F710}"/>
          </ac:spMkLst>
        </pc:spChg>
        <pc:picChg chg="add mod">
          <ac:chgData name="Luiz Carlos Vendrame Junior" userId="d3bf5ef6-9a3b-456c-a747-ebdf10f07cf7" providerId="ADAL" clId="{E4FA77B0-796F-40CF-9141-890D2008D7F9}" dt="2022-05-09T14:00:16.695" v="2641" actId="1076"/>
          <ac:picMkLst>
            <pc:docMk/>
            <pc:sldMk cId="5106807" sldId="394"/>
            <ac:picMk id="12" creationId="{55FE144D-9A4E-47B2-1041-6F051E206278}"/>
          </ac:picMkLst>
        </pc:picChg>
        <pc:picChg chg="add mod">
          <ac:chgData name="Luiz Carlos Vendrame Junior" userId="d3bf5ef6-9a3b-456c-a747-ebdf10f07cf7" providerId="ADAL" clId="{E4FA77B0-796F-40CF-9141-890D2008D7F9}" dt="2022-05-09T14:00:09.063" v="2639" actId="1076"/>
          <ac:picMkLst>
            <pc:docMk/>
            <pc:sldMk cId="5106807" sldId="394"/>
            <ac:picMk id="13" creationId="{09DCAD00-4738-7D64-8615-6D66EF9526CB}"/>
          </ac:picMkLst>
        </pc:picChg>
        <pc:picChg chg="del">
          <ac:chgData name="Luiz Carlos Vendrame Junior" userId="d3bf5ef6-9a3b-456c-a747-ebdf10f07cf7" providerId="ADAL" clId="{E4FA77B0-796F-40CF-9141-890D2008D7F9}" dt="2022-05-09T13:59:58.168" v="2634" actId="478"/>
          <ac:picMkLst>
            <pc:docMk/>
            <pc:sldMk cId="5106807" sldId="394"/>
            <ac:picMk id="30" creationId="{C8067219-0A76-41C1-8291-1A7E1BD767E5}"/>
          </ac:picMkLst>
        </pc:picChg>
      </pc:sldChg>
      <pc:sldChg chg="addSp delSp modSp add del mod">
        <pc:chgData name="Luiz Carlos Vendrame Junior" userId="d3bf5ef6-9a3b-456c-a747-ebdf10f07cf7" providerId="ADAL" clId="{E4FA77B0-796F-40CF-9141-890D2008D7F9}" dt="2022-05-09T14:30:05.526" v="2882" actId="47"/>
        <pc:sldMkLst>
          <pc:docMk/>
          <pc:sldMk cId="4268938115" sldId="395"/>
        </pc:sldMkLst>
        <pc:spChg chg="add mod">
          <ac:chgData name="Luiz Carlos Vendrame Junior" userId="d3bf5ef6-9a3b-456c-a747-ebdf10f07cf7" providerId="ADAL" clId="{E4FA77B0-796F-40CF-9141-890D2008D7F9}" dt="2022-05-09T14:05:53.542" v="2679" actId="1076"/>
          <ac:spMkLst>
            <pc:docMk/>
            <pc:sldMk cId="4268938115" sldId="395"/>
            <ac:spMk id="10" creationId="{0C16D263-DA94-9C45-02DC-DFA17C394FD5}"/>
          </ac:spMkLst>
        </pc:spChg>
        <pc:spChg chg="add mod">
          <ac:chgData name="Luiz Carlos Vendrame Junior" userId="d3bf5ef6-9a3b-456c-a747-ebdf10f07cf7" providerId="ADAL" clId="{E4FA77B0-796F-40CF-9141-890D2008D7F9}" dt="2022-05-09T14:05:46.271" v="2677" actId="1076"/>
          <ac:spMkLst>
            <pc:docMk/>
            <pc:sldMk cId="4268938115" sldId="395"/>
            <ac:spMk id="14" creationId="{98609636-0995-DB33-3444-4648E1798804}"/>
          </ac:spMkLst>
        </pc:spChg>
        <pc:picChg chg="del">
          <ac:chgData name="Luiz Carlos Vendrame Junior" userId="d3bf5ef6-9a3b-456c-a747-ebdf10f07cf7" providerId="ADAL" clId="{E4FA77B0-796F-40CF-9141-890D2008D7F9}" dt="2022-05-09T14:04:08.070" v="2645" actId="478"/>
          <ac:picMkLst>
            <pc:docMk/>
            <pc:sldMk cId="4268938115" sldId="395"/>
            <ac:picMk id="12" creationId="{55FE144D-9A4E-47B2-1041-6F051E206278}"/>
          </ac:picMkLst>
        </pc:picChg>
        <pc:picChg chg="del">
          <ac:chgData name="Luiz Carlos Vendrame Junior" userId="d3bf5ef6-9a3b-456c-a747-ebdf10f07cf7" providerId="ADAL" clId="{E4FA77B0-796F-40CF-9141-890D2008D7F9}" dt="2022-05-09T14:04:07.234" v="2644" actId="478"/>
          <ac:picMkLst>
            <pc:docMk/>
            <pc:sldMk cId="4268938115" sldId="395"/>
            <ac:picMk id="13" creationId="{09DCAD00-4738-7D64-8615-6D66EF9526CB}"/>
          </ac:picMkLst>
        </pc:picChg>
        <pc:cxnChg chg="add mod">
          <ac:chgData name="Luiz Carlos Vendrame Junior" userId="d3bf5ef6-9a3b-456c-a747-ebdf10f07cf7" providerId="ADAL" clId="{E4FA77B0-796F-40CF-9141-890D2008D7F9}" dt="2022-05-09T14:05:49.695" v="2678" actId="1076"/>
          <ac:cxnSpMkLst>
            <pc:docMk/>
            <pc:sldMk cId="4268938115" sldId="395"/>
            <ac:cxnSpMk id="11" creationId="{DC6E0BEF-46C5-F18D-7333-A3A504306E50}"/>
          </ac:cxnSpMkLst>
        </pc:cxnChg>
      </pc:sldChg>
      <pc:sldChg chg="addSp delSp modSp add del mod">
        <pc:chgData name="Luiz Carlos Vendrame Junior" userId="d3bf5ef6-9a3b-456c-a747-ebdf10f07cf7" providerId="ADAL" clId="{E4FA77B0-796F-40CF-9141-890D2008D7F9}" dt="2022-05-10T11:14:03.940" v="3935" actId="47"/>
        <pc:sldMkLst>
          <pc:docMk/>
          <pc:sldMk cId="3999954311" sldId="396"/>
        </pc:sldMkLst>
        <pc:picChg chg="add del mod">
          <ac:chgData name="Luiz Carlos Vendrame Junior" userId="d3bf5ef6-9a3b-456c-a747-ebdf10f07cf7" providerId="ADAL" clId="{E4FA77B0-796F-40CF-9141-890D2008D7F9}" dt="2022-05-09T14:08:52.075" v="2704" actId="21"/>
          <ac:picMkLst>
            <pc:docMk/>
            <pc:sldMk cId="3999954311" sldId="396"/>
            <ac:picMk id="6" creationId="{91BA3968-6531-217B-89AB-99C6B0E78721}"/>
          </ac:picMkLst>
        </pc:picChg>
      </pc:sldChg>
      <pc:sldChg chg="addSp delSp modSp add mod">
        <pc:chgData name="Luiz Carlos Vendrame Junior" userId="d3bf5ef6-9a3b-456c-a747-ebdf10f07cf7" providerId="ADAL" clId="{E4FA77B0-796F-40CF-9141-890D2008D7F9}" dt="2022-05-09T14:11:53.829" v="2788" actId="478"/>
        <pc:sldMkLst>
          <pc:docMk/>
          <pc:sldMk cId="4007772234" sldId="397"/>
        </pc:sldMkLst>
        <pc:spChg chg="mod ord">
          <ac:chgData name="Luiz Carlos Vendrame Junior" userId="d3bf5ef6-9a3b-456c-a747-ebdf10f07cf7" providerId="ADAL" clId="{E4FA77B0-796F-40CF-9141-890D2008D7F9}" dt="2022-05-09T14:11:18.804" v="2721" actId="14100"/>
          <ac:spMkLst>
            <pc:docMk/>
            <pc:sldMk cId="4007772234" sldId="397"/>
            <ac:spMk id="5" creationId="{2EF2F2E9-695C-CE42-4686-A15209A539FF}"/>
          </ac:spMkLst>
        </pc:spChg>
        <pc:spChg chg="mod">
          <ac:chgData name="Luiz Carlos Vendrame Junior" userId="d3bf5ef6-9a3b-456c-a747-ebdf10f07cf7" providerId="ADAL" clId="{E4FA77B0-796F-40CF-9141-890D2008D7F9}" dt="2022-05-09T14:11:21.789" v="2722" actId="14100"/>
          <ac:spMkLst>
            <pc:docMk/>
            <pc:sldMk cId="4007772234" sldId="397"/>
            <ac:spMk id="7" creationId="{9BA85C4F-7FF0-408B-0C3F-D43253F35C0F}"/>
          </ac:spMkLst>
        </pc:spChg>
        <pc:spChg chg="mod">
          <ac:chgData name="Luiz Carlos Vendrame Junior" userId="d3bf5ef6-9a3b-456c-a747-ebdf10f07cf7" providerId="ADAL" clId="{E4FA77B0-796F-40CF-9141-890D2008D7F9}" dt="2022-05-09T14:11:48.939" v="2786" actId="27636"/>
          <ac:spMkLst>
            <pc:docMk/>
            <pc:sldMk cId="4007772234" sldId="397"/>
            <ac:spMk id="9" creationId="{AA735925-078F-9BF7-CF79-716288CEC4E7}"/>
          </ac:spMkLst>
        </pc:spChg>
        <pc:spChg chg="del">
          <ac:chgData name="Luiz Carlos Vendrame Junior" userId="d3bf5ef6-9a3b-456c-a747-ebdf10f07cf7" providerId="ADAL" clId="{E4FA77B0-796F-40CF-9141-890D2008D7F9}" dt="2022-05-09T14:11:52.878" v="2787" actId="478"/>
          <ac:spMkLst>
            <pc:docMk/>
            <pc:sldMk cId="4007772234" sldId="397"/>
            <ac:spMk id="10" creationId="{7982A985-7E7B-E392-3385-D5B0D23B1A50}"/>
          </ac:spMkLst>
        </pc:spChg>
        <pc:picChg chg="add mod ord modCrop">
          <ac:chgData name="Luiz Carlos Vendrame Junior" userId="d3bf5ef6-9a3b-456c-a747-ebdf10f07cf7" providerId="ADAL" clId="{E4FA77B0-796F-40CF-9141-890D2008D7F9}" dt="2022-05-09T14:11:02.196" v="2717" actId="167"/>
          <ac:picMkLst>
            <pc:docMk/>
            <pc:sldMk cId="4007772234" sldId="397"/>
            <ac:picMk id="3" creationId="{6C91F9DE-537F-5B56-45B2-F81061F4ED55}"/>
          </ac:picMkLst>
        </pc:picChg>
        <pc:picChg chg="del">
          <ac:chgData name="Luiz Carlos Vendrame Junior" userId="d3bf5ef6-9a3b-456c-a747-ebdf10f07cf7" providerId="ADAL" clId="{E4FA77B0-796F-40CF-9141-890D2008D7F9}" dt="2022-05-09T14:10:19.165" v="2709" actId="478"/>
          <ac:picMkLst>
            <pc:docMk/>
            <pc:sldMk cId="4007772234" sldId="397"/>
            <ac:picMk id="6" creationId="{13457E90-00F6-251A-A947-DD59D40E55C2}"/>
          </ac:picMkLst>
        </pc:picChg>
        <pc:picChg chg="add del mod">
          <ac:chgData name="Luiz Carlos Vendrame Junior" userId="d3bf5ef6-9a3b-456c-a747-ebdf10f07cf7" providerId="ADAL" clId="{E4FA77B0-796F-40CF-9141-890D2008D7F9}" dt="2022-05-09T14:09:53.678" v="2708" actId="478"/>
          <ac:picMkLst>
            <pc:docMk/>
            <pc:sldMk cId="4007772234" sldId="397"/>
            <ac:picMk id="8" creationId="{811BB30C-1FB3-76D3-6906-3CC72001D721}"/>
          </ac:picMkLst>
        </pc:picChg>
        <pc:cxnChg chg="del">
          <ac:chgData name="Luiz Carlos Vendrame Junior" userId="d3bf5ef6-9a3b-456c-a747-ebdf10f07cf7" providerId="ADAL" clId="{E4FA77B0-796F-40CF-9141-890D2008D7F9}" dt="2022-05-09T14:11:53.829" v="2788" actId="478"/>
          <ac:cxnSpMkLst>
            <pc:docMk/>
            <pc:sldMk cId="4007772234" sldId="397"/>
            <ac:cxnSpMk id="12" creationId="{8D28A88C-23D5-1808-8C0D-1E225F44156B}"/>
          </ac:cxnSpMkLst>
        </pc:cxnChg>
      </pc:sldChg>
      <pc:sldChg chg="addSp delSp modSp add mod modTransition">
        <pc:chgData name="Luiz Carlos Vendrame Junior" userId="d3bf5ef6-9a3b-456c-a747-ebdf10f07cf7" providerId="ADAL" clId="{E4FA77B0-796F-40CF-9141-890D2008D7F9}" dt="2022-05-10T11:13:46.392" v="3934" actId="1035"/>
        <pc:sldMkLst>
          <pc:docMk/>
          <pc:sldMk cId="68259097" sldId="398"/>
        </pc:sldMkLst>
        <pc:spChg chg="mod">
          <ac:chgData name="Luiz Carlos Vendrame Junior" userId="d3bf5ef6-9a3b-456c-a747-ebdf10f07cf7" providerId="ADAL" clId="{E4FA77B0-796F-40CF-9141-890D2008D7F9}" dt="2022-05-09T14:12:31.141" v="2795" actId="14100"/>
          <ac:spMkLst>
            <pc:docMk/>
            <pc:sldMk cId="68259097" sldId="398"/>
            <ac:spMk id="5" creationId="{2EF2F2E9-695C-CE42-4686-A15209A539FF}"/>
          </ac:spMkLst>
        </pc:spChg>
        <pc:spChg chg="add mod">
          <ac:chgData name="Luiz Carlos Vendrame Junior" userId="d3bf5ef6-9a3b-456c-a747-ebdf10f07cf7" providerId="ADAL" clId="{E4FA77B0-796F-40CF-9141-890D2008D7F9}" dt="2022-05-10T11:13:46.392" v="3934" actId="1035"/>
          <ac:spMkLst>
            <pc:docMk/>
            <pc:sldMk cId="68259097" sldId="398"/>
            <ac:spMk id="6" creationId="{698BCA88-0E10-5430-ED8A-82AA51990FE6}"/>
          </ac:spMkLst>
        </pc:spChg>
        <pc:spChg chg="mod">
          <ac:chgData name="Luiz Carlos Vendrame Junior" userId="d3bf5ef6-9a3b-456c-a747-ebdf10f07cf7" providerId="ADAL" clId="{E4FA77B0-796F-40CF-9141-890D2008D7F9}" dt="2022-05-09T14:12:33.597" v="2796" actId="14100"/>
          <ac:spMkLst>
            <pc:docMk/>
            <pc:sldMk cId="68259097" sldId="398"/>
            <ac:spMk id="7" creationId="{9BA85C4F-7FF0-408B-0C3F-D43253F35C0F}"/>
          </ac:spMkLst>
        </pc:spChg>
        <pc:spChg chg="add mod">
          <ac:chgData name="Luiz Carlos Vendrame Junior" userId="d3bf5ef6-9a3b-456c-a747-ebdf10f07cf7" providerId="ADAL" clId="{E4FA77B0-796F-40CF-9141-890D2008D7F9}" dt="2022-05-10T11:12:19.976" v="3889" actId="20577"/>
          <ac:spMkLst>
            <pc:docMk/>
            <pc:sldMk cId="68259097" sldId="398"/>
            <ac:spMk id="8" creationId="{CC4B99E8-A1E8-39E8-DD0A-39263C7B405D}"/>
          </ac:spMkLst>
        </pc:spChg>
        <pc:spChg chg="add mod">
          <ac:chgData name="Luiz Carlos Vendrame Junior" userId="d3bf5ef6-9a3b-456c-a747-ebdf10f07cf7" providerId="ADAL" clId="{E4FA77B0-796F-40CF-9141-890D2008D7F9}" dt="2022-05-10T11:12:44.990" v="3905" actId="6549"/>
          <ac:spMkLst>
            <pc:docMk/>
            <pc:sldMk cId="68259097" sldId="398"/>
            <ac:spMk id="10" creationId="{C500F3C5-CE37-D671-A7B1-6E0DE68ACF6C}"/>
          </ac:spMkLst>
        </pc:spChg>
        <pc:spChg chg="add mod">
          <ac:chgData name="Luiz Carlos Vendrame Junior" userId="d3bf5ef6-9a3b-456c-a747-ebdf10f07cf7" providerId="ADAL" clId="{E4FA77B0-796F-40CF-9141-890D2008D7F9}" dt="2022-05-10T11:10:10.098" v="3868" actId="207"/>
          <ac:spMkLst>
            <pc:docMk/>
            <pc:sldMk cId="68259097" sldId="398"/>
            <ac:spMk id="20" creationId="{4C9EBAF6-C08A-36D8-1661-C1F83F3F1193}"/>
          </ac:spMkLst>
        </pc:spChg>
        <pc:spChg chg="add mod">
          <ac:chgData name="Luiz Carlos Vendrame Junior" userId="d3bf5ef6-9a3b-456c-a747-ebdf10f07cf7" providerId="ADAL" clId="{E4FA77B0-796F-40CF-9141-890D2008D7F9}" dt="2022-05-10T11:12:04.150" v="3883" actId="207"/>
          <ac:spMkLst>
            <pc:docMk/>
            <pc:sldMk cId="68259097" sldId="398"/>
            <ac:spMk id="22" creationId="{7C35A9A9-754E-70B6-6F57-D0311C0BEF57}"/>
          </ac:spMkLst>
        </pc:spChg>
        <pc:spChg chg="add mod">
          <ac:chgData name="Luiz Carlos Vendrame Junior" userId="d3bf5ef6-9a3b-456c-a747-ebdf10f07cf7" providerId="ADAL" clId="{E4FA77B0-796F-40CF-9141-890D2008D7F9}" dt="2022-05-10T11:12:08.780" v="3884" actId="207"/>
          <ac:spMkLst>
            <pc:docMk/>
            <pc:sldMk cId="68259097" sldId="398"/>
            <ac:spMk id="24" creationId="{70609348-8BEF-BD7A-B0FF-D82B3F139778}"/>
          </ac:spMkLst>
        </pc:spChg>
        <pc:picChg chg="mod modCrop">
          <ac:chgData name="Luiz Carlos Vendrame Junior" userId="d3bf5ef6-9a3b-456c-a747-ebdf10f07cf7" providerId="ADAL" clId="{E4FA77B0-796F-40CF-9141-890D2008D7F9}" dt="2022-05-09T14:12:25.693" v="2794" actId="1076"/>
          <ac:picMkLst>
            <pc:docMk/>
            <pc:sldMk cId="68259097" sldId="398"/>
            <ac:picMk id="3" creationId="{6C91F9DE-537F-5B56-45B2-F81061F4ED55}"/>
          </ac:picMkLst>
        </pc:picChg>
        <pc:picChg chg="add del mod">
          <ac:chgData name="Luiz Carlos Vendrame Junior" userId="d3bf5ef6-9a3b-456c-a747-ebdf10f07cf7" providerId="ADAL" clId="{E4FA77B0-796F-40CF-9141-890D2008D7F9}" dt="2022-05-09T14:14:56.324" v="2804" actId="478"/>
          <ac:picMkLst>
            <pc:docMk/>
            <pc:sldMk cId="68259097" sldId="398"/>
            <ac:picMk id="4" creationId="{6B140C1D-823D-3B5C-464C-3CDAB579DBA4}"/>
          </ac:picMkLst>
        </pc:picChg>
        <pc:picChg chg="add del mod">
          <ac:chgData name="Luiz Carlos Vendrame Junior" userId="d3bf5ef6-9a3b-456c-a747-ebdf10f07cf7" providerId="ADAL" clId="{E4FA77B0-796F-40CF-9141-890D2008D7F9}" dt="2022-05-09T14:15:06.141" v="2808" actId="478"/>
          <ac:picMkLst>
            <pc:docMk/>
            <pc:sldMk cId="68259097" sldId="398"/>
            <ac:picMk id="12" creationId="{4763DB55-AA3C-8311-758C-2EBD0B4FE32D}"/>
          </ac:picMkLst>
        </pc:picChg>
        <pc:picChg chg="add mod">
          <ac:chgData name="Luiz Carlos Vendrame Junior" userId="d3bf5ef6-9a3b-456c-a747-ebdf10f07cf7" providerId="ADAL" clId="{E4FA77B0-796F-40CF-9141-890D2008D7F9}" dt="2022-05-10T11:04:45.419" v="3775" actId="1035"/>
          <ac:picMkLst>
            <pc:docMk/>
            <pc:sldMk cId="68259097" sldId="398"/>
            <ac:picMk id="14" creationId="{3A7BB1E4-E92B-FBC9-EB4B-B71FDE460118}"/>
          </ac:picMkLst>
        </pc:picChg>
        <pc:picChg chg="add mod">
          <ac:chgData name="Luiz Carlos Vendrame Junior" userId="d3bf5ef6-9a3b-456c-a747-ebdf10f07cf7" providerId="ADAL" clId="{E4FA77B0-796F-40CF-9141-890D2008D7F9}" dt="2022-05-10T11:06:46.222" v="3829" actId="1076"/>
          <ac:picMkLst>
            <pc:docMk/>
            <pc:sldMk cId="68259097" sldId="398"/>
            <ac:picMk id="16" creationId="{6BC16B9E-A7E6-0A0C-999F-FA4E0C89D56D}"/>
          </ac:picMkLst>
        </pc:picChg>
        <pc:picChg chg="add mod">
          <ac:chgData name="Luiz Carlos Vendrame Junior" userId="d3bf5ef6-9a3b-456c-a747-ebdf10f07cf7" providerId="ADAL" clId="{E4FA77B0-796F-40CF-9141-890D2008D7F9}" dt="2022-05-10T11:09:44.322" v="3864" actId="1076"/>
          <ac:picMkLst>
            <pc:docMk/>
            <pc:sldMk cId="68259097" sldId="398"/>
            <ac:picMk id="18" creationId="{FD79753C-601F-EEFA-B87E-AEC7BA5FDDC7}"/>
          </ac:picMkLst>
        </pc:picChg>
        <pc:cxnChg chg="add mod">
          <ac:chgData name="Luiz Carlos Vendrame Junior" userId="d3bf5ef6-9a3b-456c-a747-ebdf10f07cf7" providerId="ADAL" clId="{E4FA77B0-796F-40CF-9141-890D2008D7F9}" dt="2022-05-10T11:10:16.742" v="3871" actId="1035"/>
          <ac:cxnSpMkLst>
            <pc:docMk/>
            <pc:sldMk cId="68259097" sldId="398"/>
            <ac:cxnSpMk id="15" creationId="{6B6903C9-C4EE-CF58-96C6-1C8DD5D328C2}"/>
          </ac:cxnSpMkLst>
        </pc:cxnChg>
        <pc:cxnChg chg="add mod">
          <ac:chgData name="Luiz Carlos Vendrame Junior" userId="d3bf5ef6-9a3b-456c-a747-ebdf10f07cf7" providerId="ADAL" clId="{E4FA77B0-796F-40CF-9141-890D2008D7F9}" dt="2022-05-10T11:11:58.029" v="3882" actId="692"/>
          <ac:cxnSpMkLst>
            <pc:docMk/>
            <pc:sldMk cId="68259097" sldId="398"/>
            <ac:cxnSpMk id="17" creationId="{0DE250F6-7FD6-2B54-35FA-25759AA7EC8C}"/>
          </ac:cxnSpMkLst>
        </pc:cxnChg>
        <pc:cxnChg chg="add mod">
          <ac:chgData name="Luiz Carlos Vendrame Junior" userId="d3bf5ef6-9a3b-456c-a747-ebdf10f07cf7" providerId="ADAL" clId="{E4FA77B0-796F-40CF-9141-890D2008D7F9}" dt="2022-05-10T11:13:18.535" v="3922" actId="1076"/>
          <ac:cxnSpMkLst>
            <pc:docMk/>
            <pc:sldMk cId="68259097" sldId="398"/>
            <ac:cxnSpMk id="25" creationId="{9F3885B3-FD27-7030-3EF4-DAA57F1FA825}"/>
          </ac:cxnSpMkLst>
        </pc:cxnChg>
      </pc:sldChg>
      <pc:sldChg chg="addSp delSp modSp add mod ord modAnim">
        <pc:chgData name="Luiz Carlos Vendrame Junior" userId="d3bf5ef6-9a3b-456c-a747-ebdf10f07cf7" providerId="ADAL" clId="{E4FA77B0-796F-40CF-9141-890D2008D7F9}" dt="2022-05-09T14:40:08.974" v="3151" actId="20577"/>
        <pc:sldMkLst>
          <pc:docMk/>
          <pc:sldMk cId="1554451710" sldId="399"/>
        </pc:sldMkLst>
        <pc:spChg chg="mod">
          <ac:chgData name="Luiz Carlos Vendrame Junior" userId="d3bf5ef6-9a3b-456c-a747-ebdf10f07cf7" providerId="ADAL" clId="{E4FA77B0-796F-40CF-9141-890D2008D7F9}" dt="2022-05-09T14:40:08.974" v="3151" actId="20577"/>
          <ac:spMkLst>
            <pc:docMk/>
            <pc:sldMk cId="1554451710" sldId="399"/>
            <ac:spMk id="8" creationId="{41E186C3-5E98-BC20-5119-3111A2CA3264}"/>
          </ac:spMkLst>
        </pc:spChg>
        <pc:spChg chg="del">
          <ac:chgData name="Luiz Carlos Vendrame Junior" userId="d3bf5ef6-9a3b-456c-a747-ebdf10f07cf7" providerId="ADAL" clId="{E4FA77B0-796F-40CF-9141-890D2008D7F9}" dt="2022-05-09T14:33:28.179" v="2936" actId="478"/>
          <ac:spMkLst>
            <pc:docMk/>
            <pc:sldMk cId="1554451710" sldId="399"/>
            <ac:spMk id="18" creationId="{1190471C-5B74-D449-5902-8856F99F1E1C}"/>
          </ac:spMkLst>
        </pc:spChg>
        <pc:spChg chg="del">
          <ac:chgData name="Luiz Carlos Vendrame Junior" userId="d3bf5ef6-9a3b-456c-a747-ebdf10f07cf7" providerId="ADAL" clId="{E4FA77B0-796F-40CF-9141-890D2008D7F9}" dt="2022-05-09T14:33:28.179" v="2936" actId="478"/>
          <ac:spMkLst>
            <pc:docMk/>
            <pc:sldMk cId="1554451710" sldId="399"/>
            <ac:spMk id="19" creationId="{90224300-57B6-CA9A-B025-5C2FFE01224F}"/>
          </ac:spMkLst>
        </pc:spChg>
        <pc:spChg chg="del">
          <ac:chgData name="Luiz Carlos Vendrame Junior" userId="d3bf5ef6-9a3b-456c-a747-ebdf10f07cf7" providerId="ADAL" clId="{E4FA77B0-796F-40CF-9141-890D2008D7F9}" dt="2022-05-09T14:33:28.179" v="2936" actId="478"/>
          <ac:spMkLst>
            <pc:docMk/>
            <pc:sldMk cId="1554451710" sldId="399"/>
            <ac:spMk id="21" creationId="{EB541AAE-7549-3854-27E0-EE4EE6617C54}"/>
          </ac:spMkLst>
        </pc:spChg>
        <pc:spChg chg="del">
          <ac:chgData name="Luiz Carlos Vendrame Junior" userId="d3bf5ef6-9a3b-456c-a747-ebdf10f07cf7" providerId="ADAL" clId="{E4FA77B0-796F-40CF-9141-890D2008D7F9}" dt="2022-05-09T14:33:30.063" v="2937" actId="478"/>
          <ac:spMkLst>
            <pc:docMk/>
            <pc:sldMk cId="1554451710" sldId="399"/>
            <ac:spMk id="24" creationId="{A5A95926-75EE-7513-D0FA-203F537BFEA5}"/>
          </ac:spMkLst>
        </pc:spChg>
        <pc:spChg chg="del">
          <ac:chgData name="Luiz Carlos Vendrame Junior" userId="d3bf5ef6-9a3b-456c-a747-ebdf10f07cf7" providerId="ADAL" clId="{E4FA77B0-796F-40CF-9141-890D2008D7F9}" dt="2022-05-09T14:33:28.179" v="2936" actId="478"/>
          <ac:spMkLst>
            <pc:docMk/>
            <pc:sldMk cId="1554451710" sldId="399"/>
            <ac:spMk id="25" creationId="{3BEDA47E-62BA-3422-736D-8AEECC387E5D}"/>
          </ac:spMkLst>
        </pc:spChg>
        <pc:spChg chg="del">
          <ac:chgData name="Luiz Carlos Vendrame Junior" userId="d3bf5ef6-9a3b-456c-a747-ebdf10f07cf7" providerId="ADAL" clId="{E4FA77B0-796F-40CF-9141-890D2008D7F9}" dt="2022-05-09T14:33:28.179" v="2936" actId="478"/>
          <ac:spMkLst>
            <pc:docMk/>
            <pc:sldMk cId="1554451710" sldId="399"/>
            <ac:spMk id="26" creationId="{84CC9527-E9E2-76C1-B23B-BA41772408CD}"/>
          </ac:spMkLst>
        </pc:spChg>
        <pc:spChg chg="add mod">
          <ac:chgData name="Luiz Carlos Vendrame Junior" userId="d3bf5ef6-9a3b-456c-a747-ebdf10f07cf7" providerId="ADAL" clId="{E4FA77B0-796F-40CF-9141-890D2008D7F9}" dt="2022-05-09T14:35:04.441" v="2983" actId="1076"/>
          <ac:spMkLst>
            <pc:docMk/>
            <pc:sldMk cId="1554451710" sldId="399"/>
            <ac:spMk id="27" creationId="{2E96A426-AFFE-A4AF-A28E-1A3CE6C508A7}"/>
          </ac:spMkLst>
        </pc:spChg>
        <pc:spChg chg="del">
          <ac:chgData name="Luiz Carlos Vendrame Junior" userId="d3bf5ef6-9a3b-456c-a747-ebdf10f07cf7" providerId="ADAL" clId="{E4FA77B0-796F-40CF-9141-890D2008D7F9}" dt="2022-05-09T14:33:28.179" v="2936" actId="478"/>
          <ac:spMkLst>
            <pc:docMk/>
            <pc:sldMk cId="1554451710" sldId="399"/>
            <ac:spMk id="29" creationId="{EADE4982-F9DD-8190-EE08-80F56969ABA9}"/>
          </ac:spMkLst>
        </pc:spChg>
        <pc:spChg chg="del">
          <ac:chgData name="Luiz Carlos Vendrame Junior" userId="d3bf5ef6-9a3b-456c-a747-ebdf10f07cf7" providerId="ADAL" clId="{E4FA77B0-796F-40CF-9141-890D2008D7F9}" dt="2022-05-09T14:33:28.179" v="2936" actId="478"/>
          <ac:spMkLst>
            <pc:docMk/>
            <pc:sldMk cId="1554451710" sldId="399"/>
            <ac:spMk id="31" creationId="{2C2DE39B-142C-6F40-7BE0-81AA842351E8}"/>
          </ac:spMkLst>
        </pc:spChg>
        <pc:spChg chg="mod topLvl">
          <ac:chgData name="Luiz Carlos Vendrame Junior" userId="d3bf5ef6-9a3b-456c-a747-ebdf10f07cf7" providerId="ADAL" clId="{E4FA77B0-796F-40CF-9141-890D2008D7F9}" dt="2022-05-09T14:35:07.207" v="2984" actId="14100"/>
          <ac:spMkLst>
            <pc:docMk/>
            <pc:sldMk cId="1554451710" sldId="399"/>
            <ac:spMk id="37" creationId="{466F90BF-11C7-350A-D66C-8D7847A8DB8D}"/>
          </ac:spMkLst>
        </pc:spChg>
        <pc:spChg chg="mod topLvl">
          <ac:chgData name="Luiz Carlos Vendrame Junior" userId="d3bf5ef6-9a3b-456c-a747-ebdf10f07cf7" providerId="ADAL" clId="{E4FA77B0-796F-40CF-9141-890D2008D7F9}" dt="2022-05-09T14:35:04.441" v="2983" actId="1076"/>
          <ac:spMkLst>
            <pc:docMk/>
            <pc:sldMk cId="1554451710" sldId="399"/>
            <ac:spMk id="38" creationId="{631E3DA3-C61D-8871-2CE7-DB4799AD2431}"/>
          </ac:spMkLst>
        </pc:spChg>
        <pc:grpChg chg="del mod">
          <ac:chgData name="Luiz Carlos Vendrame Junior" userId="d3bf5ef6-9a3b-456c-a747-ebdf10f07cf7" providerId="ADAL" clId="{E4FA77B0-796F-40CF-9141-890D2008D7F9}" dt="2022-05-09T14:33:42.983" v="2943" actId="165"/>
          <ac:grpSpMkLst>
            <pc:docMk/>
            <pc:sldMk cId="1554451710" sldId="399"/>
            <ac:grpSpMk id="36" creationId="{A4BB5C12-1F45-6F8A-4E97-4F96481C8710}"/>
          </ac:grpSpMkLst>
        </pc:grpChg>
        <pc:picChg chg="del">
          <ac:chgData name="Luiz Carlos Vendrame Junior" userId="d3bf5ef6-9a3b-456c-a747-ebdf10f07cf7" providerId="ADAL" clId="{E4FA77B0-796F-40CF-9141-890D2008D7F9}" dt="2022-05-09T14:33:28.179" v="2936" actId="478"/>
          <ac:picMkLst>
            <pc:docMk/>
            <pc:sldMk cId="1554451710" sldId="399"/>
            <ac:picMk id="32" creationId="{D8310097-4589-4221-9D5E-1B0AD8E14FF0}"/>
          </ac:picMkLst>
        </pc:picChg>
        <pc:picChg chg="del">
          <ac:chgData name="Luiz Carlos Vendrame Junior" userId="d3bf5ef6-9a3b-456c-a747-ebdf10f07cf7" providerId="ADAL" clId="{E4FA77B0-796F-40CF-9141-890D2008D7F9}" dt="2022-05-09T14:33:28.179" v="2936" actId="478"/>
          <ac:picMkLst>
            <pc:docMk/>
            <pc:sldMk cId="1554451710" sldId="399"/>
            <ac:picMk id="33" creationId="{52054609-0DB1-8CE9-A23C-7FBCE0F819CF}"/>
          </ac:picMkLst>
        </pc:picChg>
        <pc:picChg chg="del">
          <ac:chgData name="Luiz Carlos Vendrame Junior" userId="d3bf5ef6-9a3b-456c-a747-ebdf10f07cf7" providerId="ADAL" clId="{E4FA77B0-796F-40CF-9141-890D2008D7F9}" dt="2022-05-09T14:33:28.179" v="2936" actId="478"/>
          <ac:picMkLst>
            <pc:docMk/>
            <pc:sldMk cId="1554451710" sldId="399"/>
            <ac:picMk id="34" creationId="{2EE6ADBB-DF51-8D6A-2174-7CF0F014A8B2}"/>
          </ac:picMkLst>
        </pc:picChg>
        <pc:picChg chg="del">
          <ac:chgData name="Luiz Carlos Vendrame Junior" userId="d3bf5ef6-9a3b-456c-a747-ebdf10f07cf7" providerId="ADAL" clId="{E4FA77B0-796F-40CF-9141-890D2008D7F9}" dt="2022-05-09T14:33:28.179" v="2936" actId="478"/>
          <ac:picMkLst>
            <pc:docMk/>
            <pc:sldMk cId="1554451710" sldId="399"/>
            <ac:picMk id="35" creationId="{56C683D1-F1D1-A520-71C6-B5432DAD64A6}"/>
          </ac:picMkLst>
        </pc:picChg>
        <pc:cxnChg chg="mod topLvl">
          <ac:chgData name="Luiz Carlos Vendrame Junior" userId="d3bf5ef6-9a3b-456c-a747-ebdf10f07cf7" providerId="ADAL" clId="{E4FA77B0-796F-40CF-9141-890D2008D7F9}" dt="2022-05-09T14:35:04.441" v="2983" actId="1076"/>
          <ac:cxnSpMkLst>
            <pc:docMk/>
            <pc:sldMk cId="1554451710" sldId="399"/>
            <ac:cxnSpMk id="39" creationId="{5A6C3D8C-9A97-E7B6-1C6D-9C90111F08B3}"/>
          </ac:cxnSpMkLst>
        </pc:cxnChg>
      </pc:sldChg>
      <pc:sldChg chg="addSp delSp modSp add mod ord modAnim">
        <pc:chgData name="Luiz Carlos Vendrame Junior" userId="d3bf5ef6-9a3b-456c-a747-ebdf10f07cf7" providerId="ADAL" clId="{E4FA77B0-796F-40CF-9141-890D2008D7F9}" dt="2022-05-09T20:14:04.845" v="3566"/>
        <pc:sldMkLst>
          <pc:docMk/>
          <pc:sldMk cId="3232422318" sldId="400"/>
        </pc:sldMkLst>
        <pc:spChg chg="mod">
          <ac:chgData name="Luiz Carlos Vendrame Junior" userId="d3bf5ef6-9a3b-456c-a747-ebdf10f07cf7" providerId="ADAL" clId="{E4FA77B0-796F-40CF-9141-890D2008D7F9}" dt="2022-05-09T14:40:26.153" v="3167" actId="20577"/>
          <ac:spMkLst>
            <pc:docMk/>
            <pc:sldMk cId="3232422318" sldId="400"/>
            <ac:spMk id="8" creationId="{41E186C3-5E98-BC20-5119-3111A2CA3264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13" creationId="{5193D98E-7250-F276-4219-384D7FB2CCC0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14" creationId="{C2959954-898F-4E28-7903-73CD5BCE4415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15" creationId="{ADF3A7DD-95E9-1901-B8CD-DF89BE00221B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16" creationId="{9A664124-F0FF-7961-D5FC-467CBF44ADFA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17" creationId="{42AA6DBB-BF8D-0422-D294-AADCB17479B6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19" creationId="{5D39594F-78EE-D5D6-E252-2ED3D7AA1160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20" creationId="{7BB05F9F-AC8E-B8D0-766D-2A047DB5ED06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21" creationId="{DFA82F6F-B6E5-69B3-136B-422918D11BED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22" creationId="{694ACF43-9E16-C3C8-C52A-3AE6ECC4E88E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24" creationId="{F5A4C1DA-D276-2C3F-D3D4-F80DD14422AF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25" creationId="{86A0F77E-08C4-323B-57C3-756153FAEDBD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26" creationId="{0C378E89-B313-685D-4B6B-8D4FDB7F6991}"/>
          </ac:spMkLst>
        </pc:spChg>
        <pc:spChg chg="del">
          <ac:chgData name="Luiz Carlos Vendrame Junior" userId="d3bf5ef6-9a3b-456c-a747-ebdf10f07cf7" providerId="ADAL" clId="{E4FA77B0-796F-40CF-9141-890D2008D7F9}" dt="2022-05-09T14:37:02.775" v="3036" actId="478"/>
          <ac:spMkLst>
            <pc:docMk/>
            <pc:sldMk cId="3232422318" sldId="400"/>
            <ac:spMk id="27" creationId="{2E96A426-AFFE-A4AF-A28E-1A3CE6C508A7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28" creationId="{6926742A-5AE7-0F3D-DC06-EDEA6943FE8C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29" creationId="{67C3EA5F-5723-6E42-2C24-5B0D0421C070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30" creationId="{F9EBC736-0026-19F4-2F8D-4B29957D5525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31" creationId="{00262F2D-746B-C743-0A6B-94F92B17F5E8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32" creationId="{98B7C2D5-6DAF-A0CA-0D6F-EB5938CC9F37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33" creationId="{F8EB0AD4-1EA1-1A5F-6FCE-A35959F869FE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34" creationId="{067BD7F3-F680-9300-2482-EDE882C44D31}"/>
          </ac:spMkLst>
        </pc:spChg>
        <pc:spChg chg="mod">
          <ac:chgData name="Luiz Carlos Vendrame Junior" userId="d3bf5ef6-9a3b-456c-a747-ebdf10f07cf7" providerId="ADAL" clId="{E4FA77B0-796F-40CF-9141-890D2008D7F9}" dt="2022-05-09T14:37:34.116" v="3043"/>
          <ac:spMkLst>
            <pc:docMk/>
            <pc:sldMk cId="3232422318" sldId="400"/>
            <ac:spMk id="35" creationId="{FD5EE860-9C73-A84E-2FC3-F817763E1DDE}"/>
          </ac:spMkLst>
        </pc:spChg>
        <pc:spChg chg="del">
          <ac:chgData name="Luiz Carlos Vendrame Junior" userId="d3bf5ef6-9a3b-456c-a747-ebdf10f07cf7" providerId="ADAL" clId="{E4FA77B0-796F-40CF-9141-890D2008D7F9}" dt="2022-05-09T14:37:15.488" v="3040" actId="478"/>
          <ac:spMkLst>
            <pc:docMk/>
            <pc:sldMk cId="3232422318" sldId="400"/>
            <ac:spMk id="37" creationId="{466F90BF-11C7-350A-D66C-8D7847A8DB8D}"/>
          </ac:spMkLst>
        </pc:spChg>
        <pc:spChg chg="mod">
          <ac:chgData name="Luiz Carlos Vendrame Junior" userId="d3bf5ef6-9a3b-456c-a747-ebdf10f07cf7" providerId="ADAL" clId="{E4FA77B0-796F-40CF-9141-890D2008D7F9}" dt="2022-05-09T20:13:30.432" v="3558" actId="14100"/>
          <ac:spMkLst>
            <pc:docMk/>
            <pc:sldMk cId="3232422318" sldId="400"/>
            <ac:spMk id="38" creationId="{631E3DA3-C61D-8871-2CE7-DB4799AD2431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40" creationId="{CB074B71-64E8-0910-1687-E87E7F22306E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41" creationId="{EDF3BD17-D5E9-0AA0-A774-7C3ACB0DCB61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42" creationId="{812C93D3-AF9B-359F-2702-230FB71E0669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43" creationId="{6799FB0C-719A-ED10-62CC-437745ED9628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44" creationId="{02A12C9D-4807-D1BD-42B0-5588B67B1164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46" creationId="{C2333683-5F13-E2A5-E87E-43968B5ACF9C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47" creationId="{BF989793-0F7B-3C5B-F1FC-AB88CFCA115C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48" creationId="{0D780C14-D5D9-B2D7-8942-D682B53EEE5A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49" creationId="{4363C4B4-6E7F-C5F5-4838-7AA5FBFB04FE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50" creationId="{6F610E03-49A8-D2D1-EA1C-B5273CE7E85D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51" creationId="{6EF59207-CBC4-4672-48C7-93402E89F460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52" creationId="{C87D8EF4-A8B1-07C7-4169-1727E236CB6D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53" creationId="{0A4821FE-FFDB-CFFA-244A-12E6D4704956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54" creationId="{37F05366-77A7-1235-8A44-D881575BFE17}"/>
          </ac:spMkLst>
        </pc:spChg>
        <pc:spChg chg="mod">
          <ac:chgData name="Luiz Carlos Vendrame Junior" userId="d3bf5ef6-9a3b-456c-a747-ebdf10f07cf7" providerId="ADAL" clId="{E4FA77B0-796F-40CF-9141-890D2008D7F9}" dt="2022-05-09T14:39:32.538" v="3146" actId="1076"/>
          <ac:spMkLst>
            <pc:docMk/>
            <pc:sldMk cId="3232422318" sldId="400"/>
            <ac:spMk id="55" creationId="{1A8EB855-AC1C-513B-288A-FA612657F780}"/>
          </ac:spMkLst>
        </pc:spChg>
        <pc:spChg chg="mod">
          <ac:chgData name="Luiz Carlos Vendrame Junior" userId="d3bf5ef6-9a3b-456c-a747-ebdf10f07cf7" providerId="ADAL" clId="{E4FA77B0-796F-40CF-9141-890D2008D7F9}" dt="2022-05-09T14:39:19.622" v="3143" actId="1037"/>
          <ac:spMkLst>
            <pc:docMk/>
            <pc:sldMk cId="3232422318" sldId="400"/>
            <ac:spMk id="56" creationId="{9C30608E-A91D-BB0D-17ED-1A8C6EC5F33D}"/>
          </ac:spMkLst>
        </pc:spChg>
        <pc:spChg chg="mod">
          <ac:chgData name="Luiz Carlos Vendrame Junior" userId="d3bf5ef6-9a3b-456c-a747-ebdf10f07cf7" providerId="ADAL" clId="{E4FA77B0-796F-40CF-9141-890D2008D7F9}" dt="2022-05-09T14:38:48.717" v="3135" actId="1076"/>
          <ac:spMkLst>
            <pc:docMk/>
            <pc:sldMk cId="3232422318" sldId="400"/>
            <ac:spMk id="57" creationId="{138DF534-810E-DF59-0AFE-0210B9D02472}"/>
          </ac:spMkLst>
        </pc:spChg>
        <pc:spChg chg="mod">
          <ac:chgData name="Luiz Carlos Vendrame Junior" userId="d3bf5ef6-9a3b-456c-a747-ebdf10f07cf7" providerId="ADAL" clId="{E4FA77B0-796F-40CF-9141-890D2008D7F9}" dt="2022-05-09T14:38:43.797" v="3134" actId="1036"/>
          <ac:spMkLst>
            <pc:docMk/>
            <pc:sldMk cId="3232422318" sldId="400"/>
            <ac:spMk id="58" creationId="{33D48D0D-6859-0068-E4ED-0E5E4C3012EC}"/>
          </ac:spMkLst>
        </pc:spChg>
        <pc:spChg chg="mod">
          <ac:chgData name="Luiz Carlos Vendrame Junior" userId="d3bf5ef6-9a3b-456c-a747-ebdf10f07cf7" providerId="ADAL" clId="{E4FA77B0-796F-40CF-9141-890D2008D7F9}" dt="2022-05-09T14:38:36.884" v="3116" actId="1038"/>
          <ac:spMkLst>
            <pc:docMk/>
            <pc:sldMk cId="3232422318" sldId="400"/>
            <ac:spMk id="59" creationId="{90C16308-2FDF-8890-98D7-E5FF9E7BEF07}"/>
          </ac:spMkLst>
        </pc:spChg>
        <pc:spChg chg="mod">
          <ac:chgData name="Luiz Carlos Vendrame Junior" userId="d3bf5ef6-9a3b-456c-a747-ebdf10f07cf7" providerId="ADAL" clId="{E4FA77B0-796F-40CF-9141-890D2008D7F9}" dt="2022-05-09T14:38:29.217" v="3095" actId="1038"/>
          <ac:spMkLst>
            <pc:docMk/>
            <pc:sldMk cId="3232422318" sldId="400"/>
            <ac:spMk id="60" creationId="{4B76C6E1-3BFB-7E6D-191E-C26A1B9945AA}"/>
          </ac:spMkLst>
        </pc:spChg>
        <pc:spChg chg="mod">
          <ac:chgData name="Luiz Carlos Vendrame Junior" userId="d3bf5ef6-9a3b-456c-a747-ebdf10f07cf7" providerId="ADAL" clId="{E4FA77B0-796F-40CF-9141-890D2008D7F9}" dt="2022-05-09T14:38:24.162" v="3076" actId="1037"/>
          <ac:spMkLst>
            <pc:docMk/>
            <pc:sldMk cId="3232422318" sldId="400"/>
            <ac:spMk id="61" creationId="{7FC46A4B-F059-3390-2CD3-8D26A24ADDC5}"/>
          </ac:spMkLst>
        </pc:spChg>
        <pc:spChg chg="mod">
          <ac:chgData name="Luiz Carlos Vendrame Junior" userId="d3bf5ef6-9a3b-456c-a747-ebdf10f07cf7" providerId="ADAL" clId="{E4FA77B0-796F-40CF-9141-890D2008D7F9}" dt="2022-05-09T14:37:54.192" v="3049"/>
          <ac:spMkLst>
            <pc:docMk/>
            <pc:sldMk cId="3232422318" sldId="400"/>
            <ac:spMk id="62" creationId="{057E6EC3-0009-5D77-F4A3-43C383EB7525}"/>
          </ac:spMkLst>
        </pc:spChg>
        <pc:grpChg chg="add del mod">
          <ac:chgData name="Luiz Carlos Vendrame Junior" userId="d3bf5ef6-9a3b-456c-a747-ebdf10f07cf7" providerId="ADAL" clId="{E4FA77B0-796F-40CF-9141-890D2008D7F9}" dt="2022-05-09T14:37:37.624" v="3044"/>
          <ac:grpSpMkLst>
            <pc:docMk/>
            <pc:sldMk cId="3232422318" sldId="400"/>
            <ac:grpSpMk id="12" creationId="{F04198ED-601B-858C-C459-F3D3ABB005A3}"/>
          </ac:grpSpMkLst>
        </pc:grpChg>
        <pc:grpChg chg="mod">
          <ac:chgData name="Luiz Carlos Vendrame Junior" userId="d3bf5ef6-9a3b-456c-a747-ebdf10f07cf7" providerId="ADAL" clId="{E4FA77B0-796F-40CF-9141-890D2008D7F9}" dt="2022-05-09T14:37:34.116" v="3043"/>
          <ac:grpSpMkLst>
            <pc:docMk/>
            <pc:sldMk cId="3232422318" sldId="400"/>
            <ac:grpSpMk id="18" creationId="{9A97079B-48F9-277E-2C82-CDB60A42FBE3}"/>
          </ac:grpSpMkLst>
        </pc:grpChg>
        <pc:grpChg chg="add mod">
          <ac:chgData name="Luiz Carlos Vendrame Junior" userId="d3bf5ef6-9a3b-456c-a747-ebdf10f07cf7" providerId="ADAL" clId="{E4FA77B0-796F-40CF-9141-890D2008D7F9}" dt="2022-05-09T14:39:13.242" v="3138" actId="1076"/>
          <ac:grpSpMkLst>
            <pc:docMk/>
            <pc:sldMk cId="3232422318" sldId="400"/>
            <ac:grpSpMk id="36" creationId="{9ED3D9D0-188A-EF16-4377-5AA5910FF9EA}"/>
          </ac:grpSpMkLst>
        </pc:grpChg>
        <pc:grpChg chg="mod">
          <ac:chgData name="Luiz Carlos Vendrame Junior" userId="d3bf5ef6-9a3b-456c-a747-ebdf10f07cf7" providerId="ADAL" clId="{E4FA77B0-796F-40CF-9141-890D2008D7F9}" dt="2022-05-09T14:37:54.192" v="3049"/>
          <ac:grpSpMkLst>
            <pc:docMk/>
            <pc:sldMk cId="3232422318" sldId="400"/>
            <ac:grpSpMk id="45" creationId="{DC38E857-D1E4-F619-4B62-31685904B6EA}"/>
          </ac:grpSpMkLst>
        </pc:grpChg>
        <pc:cxnChg chg="mod">
          <ac:chgData name="Luiz Carlos Vendrame Junior" userId="d3bf5ef6-9a3b-456c-a747-ebdf10f07cf7" providerId="ADAL" clId="{E4FA77B0-796F-40CF-9141-890D2008D7F9}" dt="2022-05-09T20:13:34.453" v="3559" actId="1076"/>
          <ac:cxnSpMkLst>
            <pc:docMk/>
            <pc:sldMk cId="3232422318" sldId="400"/>
            <ac:cxnSpMk id="39" creationId="{5A6C3D8C-9A97-E7B6-1C6D-9C90111F08B3}"/>
          </ac:cxnSpMkLst>
        </pc:cxnChg>
      </pc:sldChg>
      <pc:sldChg chg="addSp delSp modSp add mod modAnim">
        <pc:chgData name="Luiz Carlos Vendrame Junior" userId="d3bf5ef6-9a3b-456c-a747-ebdf10f07cf7" providerId="ADAL" clId="{E4FA77B0-796F-40CF-9141-890D2008D7F9}" dt="2022-05-09T20:13:40.863" v="3562"/>
        <pc:sldMkLst>
          <pc:docMk/>
          <pc:sldMk cId="2429587394" sldId="401"/>
        </pc:sldMkLst>
        <pc:spChg chg="add del mod">
          <ac:chgData name="Luiz Carlos Vendrame Junior" userId="d3bf5ef6-9a3b-456c-a747-ebdf10f07cf7" providerId="ADAL" clId="{E4FA77B0-796F-40CF-9141-890D2008D7F9}" dt="2022-05-09T18:14:05.035" v="3456" actId="478"/>
          <ac:spMkLst>
            <pc:docMk/>
            <pc:sldMk cId="2429587394" sldId="401"/>
            <ac:spMk id="34" creationId="{794D2C28-F47E-7DF4-E166-B8DBEE39C33D}"/>
          </ac:spMkLst>
        </pc:spChg>
        <pc:spChg chg="add del mod">
          <ac:chgData name="Luiz Carlos Vendrame Junior" userId="d3bf5ef6-9a3b-456c-a747-ebdf10f07cf7" providerId="ADAL" clId="{E4FA77B0-796F-40CF-9141-890D2008D7F9}" dt="2022-05-09T18:14:06.645" v="3457" actId="478"/>
          <ac:spMkLst>
            <pc:docMk/>
            <pc:sldMk cId="2429587394" sldId="401"/>
            <ac:spMk id="35" creationId="{D3134A7F-7DCE-A3B6-3474-0DED6143497A}"/>
          </ac:spMkLst>
        </pc:spChg>
        <pc:spChg chg="add del mod">
          <ac:chgData name="Luiz Carlos Vendrame Junior" userId="d3bf5ef6-9a3b-456c-a747-ebdf10f07cf7" providerId="ADAL" clId="{E4FA77B0-796F-40CF-9141-890D2008D7F9}" dt="2022-05-09T18:14:07.693" v="3458" actId="478"/>
          <ac:spMkLst>
            <pc:docMk/>
            <pc:sldMk cId="2429587394" sldId="401"/>
            <ac:spMk id="37" creationId="{E8FD7A72-F950-E60D-BE32-ECE7328D622B}"/>
          </ac:spMkLst>
        </pc:spChg>
        <pc:spChg chg="del mod">
          <ac:chgData name="Luiz Carlos Vendrame Junior" userId="d3bf5ef6-9a3b-456c-a747-ebdf10f07cf7" providerId="ADAL" clId="{E4FA77B0-796F-40CF-9141-890D2008D7F9}" dt="2022-05-09T20:13:39.273" v="3560" actId="478"/>
          <ac:spMkLst>
            <pc:docMk/>
            <pc:sldMk cId="2429587394" sldId="401"/>
            <ac:spMk id="38" creationId="{631E3DA3-C61D-8871-2CE7-DB4799AD2431}"/>
          </ac:spMkLst>
        </pc:spChg>
        <pc:spChg chg="add del mod">
          <ac:chgData name="Luiz Carlos Vendrame Junior" userId="d3bf5ef6-9a3b-456c-a747-ebdf10f07cf7" providerId="ADAL" clId="{E4FA77B0-796F-40CF-9141-890D2008D7F9}" dt="2022-05-09T18:14:08.881" v="3459" actId="478"/>
          <ac:spMkLst>
            <pc:docMk/>
            <pc:sldMk cId="2429587394" sldId="401"/>
            <ac:spMk id="63" creationId="{C0E2BDEE-D391-0CB0-22E0-DAC1E43DFCFE}"/>
          </ac:spMkLst>
        </pc:spChg>
        <pc:spChg chg="add mod">
          <ac:chgData name="Luiz Carlos Vendrame Junior" userId="d3bf5ef6-9a3b-456c-a747-ebdf10f07cf7" providerId="ADAL" clId="{E4FA77B0-796F-40CF-9141-890D2008D7F9}" dt="2022-05-09T18:16:37.525" v="3497" actId="164"/>
          <ac:spMkLst>
            <pc:docMk/>
            <pc:sldMk cId="2429587394" sldId="401"/>
            <ac:spMk id="64" creationId="{87EE91AB-202B-09C1-321A-6C63BF491A0C}"/>
          </ac:spMkLst>
        </pc:spChg>
        <pc:spChg chg="add mod">
          <ac:chgData name="Luiz Carlos Vendrame Junior" userId="d3bf5ef6-9a3b-456c-a747-ebdf10f07cf7" providerId="ADAL" clId="{E4FA77B0-796F-40CF-9141-890D2008D7F9}" dt="2022-05-09T18:16:41.812" v="3498" actId="164"/>
          <ac:spMkLst>
            <pc:docMk/>
            <pc:sldMk cId="2429587394" sldId="401"/>
            <ac:spMk id="65" creationId="{62DB79F0-4B25-DBCA-912E-5C3DBF50F7A8}"/>
          </ac:spMkLst>
        </pc:spChg>
        <pc:spChg chg="add mod">
          <ac:chgData name="Luiz Carlos Vendrame Junior" userId="d3bf5ef6-9a3b-456c-a747-ebdf10f07cf7" providerId="ADAL" clId="{E4FA77B0-796F-40CF-9141-890D2008D7F9}" dt="2022-05-09T18:16:45.543" v="3499" actId="164"/>
          <ac:spMkLst>
            <pc:docMk/>
            <pc:sldMk cId="2429587394" sldId="401"/>
            <ac:spMk id="66" creationId="{93E2E340-5FA0-6B9F-A503-CE2ABE86DC2C}"/>
          </ac:spMkLst>
        </pc:spChg>
        <pc:spChg chg="add mod">
          <ac:chgData name="Luiz Carlos Vendrame Junior" userId="d3bf5ef6-9a3b-456c-a747-ebdf10f07cf7" providerId="ADAL" clId="{E4FA77B0-796F-40CF-9141-890D2008D7F9}" dt="2022-05-09T18:16:49.043" v="3500" actId="164"/>
          <ac:spMkLst>
            <pc:docMk/>
            <pc:sldMk cId="2429587394" sldId="401"/>
            <ac:spMk id="67" creationId="{75B8E947-7CE8-8A8B-9B83-500D7D8441BC}"/>
          </ac:spMkLst>
        </pc:spChg>
        <pc:spChg chg="add mod">
          <ac:chgData name="Luiz Carlos Vendrame Junior" userId="d3bf5ef6-9a3b-456c-a747-ebdf10f07cf7" providerId="ADAL" clId="{E4FA77B0-796F-40CF-9141-890D2008D7F9}" dt="2022-05-09T20:13:40.863" v="3562"/>
          <ac:spMkLst>
            <pc:docMk/>
            <pc:sldMk cId="2429587394" sldId="401"/>
            <ac:spMk id="72" creationId="{D6603BF1-F84D-2F61-6913-2A530D3C87C7}"/>
          </ac:spMkLst>
        </pc:spChg>
        <pc:grpChg chg="add mod">
          <ac:chgData name="Luiz Carlos Vendrame Junior" userId="d3bf5ef6-9a3b-456c-a747-ebdf10f07cf7" providerId="ADAL" clId="{E4FA77B0-796F-40CF-9141-890D2008D7F9}" dt="2022-05-09T18:16:37.525" v="3497" actId="164"/>
          <ac:grpSpMkLst>
            <pc:docMk/>
            <pc:sldMk cId="2429587394" sldId="401"/>
            <ac:grpSpMk id="13" creationId="{E59C8546-BFB6-15DE-F291-22AE04F5642E}"/>
          </ac:grpSpMkLst>
        </pc:grpChg>
        <pc:grpChg chg="add mod">
          <ac:chgData name="Luiz Carlos Vendrame Junior" userId="d3bf5ef6-9a3b-456c-a747-ebdf10f07cf7" providerId="ADAL" clId="{E4FA77B0-796F-40CF-9141-890D2008D7F9}" dt="2022-05-09T18:16:41.812" v="3498" actId="164"/>
          <ac:grpSpMkLst>
            <pc:docMk/>
            <pc:sldMk cId="2429587394" sldId="401"/>
            <ac:grpSpMk id="14" creationId="{A92834E4-F3A0-D1DF-DE40-571EABA09661}"/>
          </ac:grpSpMkLst>
        </pc:grpChg>
        <pc:grpChg chg="add mod">
          <ac:chgData name="Luiz Carlos Vendrame Junior" userId="d3bf5ef6-9a3b-456c-a747-ebdf10f07cf7" providerId="ADAL" clId="{E4FA77B0-796F-40CF-9141-890D2008D7F9}" dt="2022-05-09T18:16:45.543" v="3499" actId="164"/>
          <ac:grpSpMkLst>
            <pc:docMk/>
            <pc:sldMk cId="2429587394" sldId="401"/>
            <ac:grpSpMk id="15" creationId="{1C21AB77-3FA7-F349-312A-A63465B52A3E}"/>
          </ac:grpSpMkLst>
        </pc:grpChg>
        <pc:grpChg chg="add mod">
          <ac:chgData name="Luiz Carlos Vendrame Junior" userId="d3bf5ef6-9a3b-456c-a747-ebdf10f07cf7" providerId="ADAL" clId="{E4FA77B0-796F-40CF-9141-890D2008D7F9}" dt="2022-05-09T18:16:49.043" v="3500" actId="164"/>
          <ac:grpSpMkLst>
            <pc:docMk/>
            <pc:sldMk cId="2429587394" sldId="401"/>
            <ac:grpSpMk id="16" creationId="{710F1EC0-FD39-8AF4-EC15-3E80C7DBE136}"/>
          </ac:grpSpMkLst>
        </pc:grpChg>
        <pc:grpChg chg="del">
          <ac:chgData name="Luiz Carlos Vendrame Junior" userId="d3bf5ef6-9a3b-456c-a747-ebdf10f07cf7" providerId="ADAL" clId="{E4FA77B0-796F-40CF-9141-890D2008D7F9}" dt="2022-05-09T14:40:33.160" v="3169" actId="478"/>
          <ac:grpSpMkLst>
            <pc:docMk/>
            <pc:sldMk cId="2429587394" sldId="401"/>
            <ac:grpSpMk id="36" creationId="{9ED3D9D0-188A-EF16-4377-5AA5910FF9EA}"/>
          </ac:grpSpMkLst>
        </pc:grpChg>
        <pc:picChg chg="add mod">
          <ac:chgData name="Luiz Carlos Vendrame Junior" userId="d3bf5ef6-9a3b-456c-a747-ebdf10f07cf7" providerId="ADAL" clId="{E4FA77B0-796F-40CF-9141-890D2008D7F9}" dt="2022-05-09T18:16:37.525" v="3497" actId="164"/>
          <ac:picMkLst>
            <pc:docMk/>
            <pc:sldMk cId="2429587394" sldId="401"/>
            <ac:picMk id="6" creationId="{B34E76C2-8AA4-B0CB-E9C2-A94576526FD7}"/>
          </ac:picMkLst>
        </pc:picChg>
        <pc:picChg chg="add mod">
          <ac:chgData name="Luiz Carlos Vendrame Junior" userId="d3bf5ef6-9a3b-456c-a747-ebdf10f07cf7" providerId="ADAL" clId="{E4FA77B0-796F-40CF-9141-890D2008D7F9}" dt="2022-05-09T18:16:41.812" v="3498" actId="164"/>
          <ac:picMkLst>
            <pc:docMk/>
            <pc:sldMk cId="2429587394" sldId="401"/>
            <ac:picMk id="10" creationId="{79698AE2-D438-1678-934D-6E9432434789}"/>
          </ac:picMkLst>
        </pc:picChg>
        <pc:picChg chg="add mod">
          <ac:chgData name="Luiz Carlos Vendrame Junior" userId="d3bf5ef6-9a3b-456c-a747-ebdf10f07cf7" providerId="ADAL" clId="{E4FA77B0-796F-40CF-9141-890D2008D7F9}" dt="2022-05-09T18:16:49.043" v="3500" actId="164"/>
          <ac:picMkLst>
            <pc:docMk/>
            <pc:sldMk cId="2429587394" sldId="401"/>
            <ac:picMk id="12" creationId="{25FF8D7A-6315-80D5-0DA8-1AE125A9DA43}"/>
          </ac:picMkLst>
        </pc:picChg>
        <pc:picChg chg="add del mod">
          <ac:chgData name="Luiz Carlos Vendrame Junior" userId="d3bf5ef6-9a3b-456c-a747-ebdf10f07cf7" providerId="ADAL" clId="{E4FA77B0-796F-40CF-9141-890D2008D7F9}" dt="2022-05-09T18:11:38.225" v="3431" actId="478"/>
          <ac:picMkLst>
            <pc:docMk/>
            <pc:sldMk cId="2429587394" sldId="401"/>
            <ac:picMk id="68" creationId="{B12D47F7-CFCC-6089-7D89-633EFF155099}"/>
          </ac:picMkLst>
        </pc:picChg>
        <pc:picChg chg="add del mod">
          <ac:chgData name="Luiz Carlos Vendrame Junior" userId="d3bf5ef6-9a3b-456c-a747-ebdf10f07cf7" providerId="ADAL" clId="{E4FA77B0-796F-40CF-9141-890D2008D7F9}" dt="2022-05-09T18:11:47.479" v="3434" actId="478"/>
          <ac:picMkLst>
            <pc:docMk/>
            <pc:sldMk cId="2429587394" sldId="401"/>
            <ac:picMk id="69" creationId="{D043E1D4-A269-FB2F-D67A-DF02EDC7661E}"/>
          </ac:picMkLst>
        </pc:picChg>
        <pc:picChg chg="add mod">
          <ac:chgData name="Luiz Carlos Vendrame Junior" userId="d3bf5ef6-9a3b-456c-a747-ebdf10f07cf7" providerId="ADAL" clId="{E4FA77B0-796F-40CF-9141-890D2008D7F9}" dt="2022-05-09T18:16:45.543" v="3499" actId="164"/>
          <ac:picMkLst>
            <pc:docMk/>
            <pc:sldMk cId="2429587394" sldId="401"/>
            <ac:picMk id="70" creationId="{96F5B15B-0567-0870-0CAD-192148DF0C61}"/>
          </ac:picMkLst>
        </pc:picChg>
        <pc:picChg chg="add del mod">
          <ac:chgData name="Luiz Carlos Vendrame Junior" userId="d3bf5ef6-9a3b-456c-a747-ebdf10f07cf7" providerId="ADAL" clId="{E4FA77B0-796F-40CF-9141-890D2008D7F9}" dt="2022-05-09T18:12:41.960" v="3441" actId="478"/>
          <ac:picMkLst>
            <pc:docMk/>
            <pc:sldMk cId="2429587394" sldId="401"/>
            <ac:picMk id="71" creationId="{9811D36A-B38A-678B-883C-128ADD75DD52}"/>
          </ac:picMkLst>
        </pc:picChg>
        <pc:cxnChg chg="del mod">
          <ac:chgData name="Luiz Carlos Vendrame Junior" userId="d3bf5ef6-9a3b-456c-a747-ebdf10f07cf7" providerId="ADAL" clId="{E4FA77B0-796F-40CF-9141-890D2008D7F9}" dt="2022-05-09T20:13:39.998" v="3561" actId="478"/>
          <ac:cxnSpMkLst>
            <pc:docMk/>
            <pc:sldMk cId="2429587394" sldId="401"/>
            <ac:cxnSpMk id="39" creationId="{5A6C3D8C-9A97-E7B6-1C6D-9C90111F08B3}"/>
          </ac:cxnSpMkLst>
        </pc:cxnChg>
        <pc:cxnChg chg="add mod">
          <ac:chgData name="Luiz Carlos Vendrame Junior" userId="d3bf5ef6-9a3b-456c-a747-ebdf10f07cf7" providerId="ADAL" clId="{E4FA77B0-796F-40CF-9141-890D2008D7F9}" dt="2022-05-09T20:13:40.863" v="3562"/>
          <ac:cxnSpMkLst>
            <pc:docMk/>
            <pc:sldMk cId="2429587394" sldId="401"/>
            <ac:cxnSpMk id="73" creationId="{320E76CD-3AAB-4E0A-8965-DB456FB84416}"/>
          </ac:cxnSpMkLst>
        </pc:cxnChg>
      </pc:sldChg>
      <pc:sldChg chg="addSp delSp modSp add mod modAnim">
        <pc:chgData name="Luiz Carlos Vendrame Junior" userId="d3bf5ef6-9a3b-456c-a747-ebdf10f07cf7" providerId="ADAL" clId="{E4FA77B0-796F-40CF-9141-890D2008D7F9}" dt="2022-05-09T20:16:41.777" v="3594"/>
        <pc:sldMkLst>
          <pc:docMk/>
          <pc:sldMk cId="3275048883" sldId="402"/>
        </pc:sldMkLst>
        <pc:spChg chg="add mod">
          <ac:chgData name="Luiz Carlos Vendrame Junior" userId="d3bf5ef6-9a3b-456c-a747-ebdf10f07cf7" providerId="ADAL" clId="{E4FA77B0-796F-40CF-9141-890D2008D7F9}" dt="2022-05-09T20:13:49.358" v="3565"/>
          <ac:spMkLst>
            <pc:docMk/>
            <pc:sldMk cId="3275048883" sldId="402"/>
            <ac:spMk id="33" creationId="{8457117A-1812-E6D1-3458-D9B5A93FC906}"/>
          </ac:spMkLst>
        </pc:spChg>
        <pc:spChg chg="del">
          <ac:chgData name="Luiz Carlos Vendrame Junior" userId="d3bf5ef6-9a3b-456c-a747-ebdf10f07cf7" providerId="ADAL" clId="{E4FA77B0-796F-40CF-9141-890D2008D7F9}" dt="2022-05-09T17:43:38.724" v="3398" actId="478"/>
          <ac:spMkLst>
            <pc:docMk/>
            <pc:sldMk cId="3275048883" sldId="402"/>
            <ac:spMk id="34" creationId="{794D2C28-F47E-7DF4-E166-B8DBEE39C33D}"/>
          </ac:spMkLst>
        </pc:spChg>
        <pc:spChg chg="del">
          <ac:chgData name="Luiz Carlos Vendrame Junior" userId="d3bf5ef6-9a3b-456c-a747-ebdf10f07cf7" providerId="ADAL" clId="{E4FA77B0-796F-40CF-9141-890D2008D7F9}" dt="2022-05-09T17:43:45.496" v="3399" actId="478"/>
          <ac:spMkLst>
            <pc:docMk/>
            <pc:sldMk cId="3275048883" sldId="402"/>
            <ac:spMk id="35" creationId="{D3134A7F-7DCE-A3B6-3474-0DED6143497A}"/>
          </ac:spMkLst>
        </pc:spChg>
        <pc:spChg chg="del">
          <ac:chgData name="Luiz Carlos Vendrame Junior" userId="d3bf5ef6-9a3b-456c-a747-ebdf10f07cf7" providerId="ADAL" clId="{E4FA77B0-796F-40CF-9141-890D2008D7F9}" dt="2022-05-09T17:43:47.141" v="3400" actId="478"/>
          <ac:spMkLst>
            <pc:docMk/>
            <pc:sldMk cId="3275048883" sldId="402"/>
            <ac:spMk id="37" creationId="{E8FD7A72-F950-E60D-BE32-ECE7328D622B}"/>
          </ac:spMkLst>
        </pc:spChg>
        <pc:spChg chg="del mod">
          <ac:chgData name="Luiz Carlos Vendrame Junior" userId="d3bf5ef6-9a3b-456c-a747-ebdf10f07cf7" providerId="ADAL" clId="{E4FA77B0-796F-40CF-9141-890D2008D7F9}" dt="2022-05-09T20:13:47.622" v="3563" actId="478"/>
          <ac:spMkLst>
            <pc:docMk/>
            <pc:sldMk cId="3275048883" sldId="402"/>
            <ac:spMk id="38" creationId="{631E3DA3-C61D-8871-2CE7-DB4799AD2431}"/>
          </ac:spMkLst>
        </pc:spChg>
        <pc:spChg chg="del">
          <ac:chgData name="Luiz Carlos Vendrame Junior" userId="d3bf5ef6-9a3b-456c-a747-ebdf10f07cf7" providerId="ADAL" clId="{E4FA77B0-796F-40CF-9141-890D2008D7F9}" dt="2022-05-09T17:43:49.366" v="3401" actId="478"/>
          <ac:spMkLst>
            <pc:docMk/>
            <pc:sldMk cId="3275048883" sldId="402"/>
            <ac:spMk id="63" creationId="{C0E2BDEE-D391-0CB0-22E0-DAC1E43DFCFE}"/>
          </ac:spMkLst>
        </pc:spChg>
        <pc:spChg chg="mod">
          <ac:chgData name="Luiz Carlos Vendrame Junior" userId="d3bf5ef6-9a3b-456c-a747-ebdf10f07cf7" providerId="ADAL" clId="{E4FA77B0-796F-40CF-9141-890D2008D7F9}" dt="2022-05-09T20:14:46.486" v="3569" actId="164"/>
          <ac:spMkLst>
            <pc:docMk/>
            <pc:sldMk cId="3275048883" sldId="402"/>
            <ac:spMk id="64" creationId="{87EE91AB-202B-09C1-321A-6C63BF491A0C}"/>
          </ac:spMkLst>
        </pc:spChg>
        <pc:spChg chg="mod">
          <ac:chgData name="Luiz Carlos Vendrame Junior" userId="d3bf5ef6-9a3b-456c-a747-ebdf10f07cf7" providerId="ADAL" clId="{E4FA77B0-796F-40CF-9141-890D2008D7F9}" dt="2022-05-09T20:14:56.046" v="3571" actId="164"/>
          <ac:spMkLst>
            <pc:docMk/>
            <pc:sldMk cId="3275048883" sldId="402"/>
            <ac:spMk id="65" creationId="{62DB79F0-4B25-DBCA-912E-5C3DBF50F7A8}"/>
          </ac:spMkLst>
        </pc:spChg>
        <pc:spChg chg="mod">
          <ac:chgData name="Luiz Carlos Vendrame Junior" userId="d3bf5ef6-9a3b-456c-a747-ebdf10f07cf7" providerId="ADAL" clId="{E4FA77B0-796F-40CF-9141-890D2008D7F9}" dt="2022-05-09T20:15:02.486" v="3573" actId="164"/>
          <ac:spMkLst>
            <pc:docMk/>
            <pc:sldMk cId="3275048883" sldId="402"/>
            <ac:spMk id="66" creationId="{93E2E340-5FA0-6B9F-A503-CE2ABE86DC2C}"/>
          </ac:spMkLst>
        </pc:spChg>
        <pc:spChg chg="mod">
          <ac:chgData name="Luiz Carlos Vendrame Junior" userId="d3bf5ef6-9a3b-456c-a747-ebdf10f07cf7" providerId="ADAL" clId="{E4FA77B0-796F-40CF-9141-890D2008D7F9}" dt="2022-05-09T20:15:07.895" v="3574" actId="164"/>
          <ac:spMkLst>
            <pc:docMk/>
            <pc:sldMk cId="3275048883" sldId="402"/>
            <ac:spMk id="67" creationId="{75B8E947-7CE8-8A8B-9B83-500D7D8441BC}"/>
          </ac:spMkLst>
        </pc:spChg>
        <pc:grpChg chg="add mod">
          <ac:chgData name="Luiz Carlos Vendrame Junior" userId="d3bf5ef6-9a3b-456c-a747-ebdf10f07cf7" providerId="ADAL" clId="{E4FA77B0-796F-40CF-9141-890D2008D7F9}" dt="2022-05-09T20:14:46.486" v="3569" actId="164"/>
          <ac:grpSpMkLst>
            <pc:docMk/>
            <pc:sldMk cId="3275048883" sldId="402"/>
            <ac:grpSpMk id="18" creationId="{5AE19436-2423-785F-1A79-D4B4D1C85453}"/>
          </ac:grpSpMkLst>
        </pc:grpChg>
        <pc:grpChg chg="add mod">
          <ac:chgData name="Luiz Carlos Vendrame Junior" userId="d3bf5ef6-9a3b-456c-a747-ebdf10f07cf7" providerId="ADAL" clId="{E4FA77B0-796F-40CF-9141-890D2008D7F9}" dt="2022-05-09T20:14:56.046" v="3571" actId="164"/>
          <ac:grpSpMkLst>
            <pc:docMk/>
            <pc:sldMk cId="3275048883" sldId="402"/>
            <ac:grpSpMk id="19" creationId="{08B6E0E6-B645-6D68-9671-93F648CBCAA3}"/>
          </ac:grpSpMkLst>
        </pc:grpChg>
        <pc:grpChg chg="add mod">
          <ac:chgData name="Luiz Carlos Vendrame Junior" userId="d3bf5ef6-9a3b-456c-a747-ebdf10f07cf7" providerId="ADAL" clId="{E4FA77B0-796F-40CF-9141-890D2008D7F9}" dt="2022-05-09T20:15:02.486" v="3573" actId="164"/>
          <ac:grpSpMkLst>
            <pc:docMk/>
            <pc:sldMk cId="3275048883" sldId="402"/>
            <ac:grpSpMk id="20" creationId="{02BA4F01-A64A-059F-BA11-0981AAD9891D}"/>
          </ac:grpSpMkLst>
        </pc:grpChg>
        <pc:grpChg chg="add mod">
          <ac:chgData name="Luiz Carlos Vendrame Junior" userId="d3bf5ef6-9a3b-456c-a747-ebdf10f07cf7" providerId="ADAL" clId="{E4FA77B0-796F-40CF-9141-890D2008D7F9}" dt="2022-05-09T20:15:07.895" v="3574" actId="164"/>
          <ac:grpSpMkLst>
            <pc:docMk/>
            <pc:sldMk cId="3275048883" sldId="402"/>
            <ac:grpSpMk id="21" creationId="{F916D47F-8BE3-482B-BAB8-B8FBE20A1F30}"/>
          </ac:grpSpMkLst>
        </pc:grpChg>
        <pc:picChg chg="add mod">
          <ac:chgData name="Luiz Carlos Vendrame Junior" userId="d3bf5ef6-9a3b-456c-a747-ebdf10f07cf7" providerId="ADAL" clId="{E4FA77B0-796F-40CF-9141-890D2008D7F9}" dt="2022-05-09T20:14:46.486" v="3569" actId="164"/>
          <ac:picMkLst>
            <pc:docMk/>
            <pc:sldMk cId="3275048883" sldId="402"/>
            <ac:picMk id="6" creationId="{3CEA4EA1-C23C-EB25-C264-2F937C7C444B}"/>
          </ac:picMkLst>
        </pc:picChg>
        <pc:picChg chg="add del mod">
          <ac:chgData name="Luiz Carlos Vendrame Junior" userId="d3bf5ef6-9a3b-456c-a747-ebdf10f07cf7" providerId="ADAL" clId="{E4FA77B0-796F-40CF-9141-890D2008D7F9}" dt="2022-05-09T14:46:17.576" v="3387" actId="478"/>
          <ac:picMkLst>
            <pc:docMk/>
            <pc:sldMk cId="3275048883" sldId="402"/>
            <ac:picMk id="10" creationId="{5BA1E157-89A8-CC94-FFD0-AA4D4E2E54DE}"/>
          </ac:picMkLst>
        </pc:picChg>
        <pc:picChg chg="add mod">
          <ac:chgData name="Luiz Carlos Vendrame Junior" userId="d3bf5ef6-9a3b-456c-a747-ebdf10f07cf7" providerId="ADAL" clId="{E4FA77B0-796F-40CF-9141-890D2008D7F9}" dt="2022-05-09T20:14:56.046" v="3571" actId="164"/>
          <ac:picMkLst>
            <pc:docMk/>
            <pc:sldMk cId="3275048883" sldId="402"/>
            <ac:picMk id="12" creationId="{9980B7D0-5D91-67BD-B81D-805361B781B7}"/>
          </ac:picMkLst>
        </pc:picChg>
        <pc:picChg chg="add del mod">
          <ac:chgData name="Luiz Carlos Vendrame Junior" userId="d3bf5ef6-9a3b-456c-a747-ebdf10f07cf7" providerId="ADAL" clId="{E4FA77B0-796F-40CF-9141-890D2008D7F9}" dt="2022-05-09T18:10:31.464" v="3417" actId="478"/>
          <ac:picMkLst>
            <pc:docMk/>
            <pc:sldMk cId="3275048883" sldId="402"/>
            <ac:picMk id="15" creationId="{0B3D17EA-25EC-4839-07DB-A889C78C06FD}"/>
          </ac:picMkLst>
        </pc:picChg>
        <pc:picChg chg="add mod">
          <ac:chgData name="Luiz Carlos Vendrame Junior" userId="d3bf5ef6-9a3b-456c-a747-ebdf10f07cf7" providerId="ADAL" clId="{E4FA77B0-796F-40CF-9141-890D2008D7F9}" dt="2022-05-09T20:15:07.895" v="3574" actId="164"/>
          <ac:picMkLst>
            <pc:docMk/>
            <pc:sldMk cId="3275048883" sldId="402"/>
            <ac:picMk id="17" creationId="{E9897784-DBFC-2A06-EAFD-9762E65CDA7D}"/>
          </ac:picMkLst>
        </pc:picChg>
        <pc:picChg chg="mod">
          <ac:chgData name="Luiz Carlos Vendrame Junior" userId="d3bf5ef6-9a3b-456c-a747-ebdf10f07cf7" providerId="ADAL" clId="{E4FA77B0-796F-40CF-9141-890D2008D7F9}" dt="2022-05-09T20:15:02.486" v="3573" actId="164"/>
          <ac:picMkLst>
            <pc:docMk/>
            <pc:sldMk cId="3275048883" sldId="402"/>
            <ac:picMk id="68" creationId="{B12D47F7-CFCC-6089-7D89-633EFF155099}"/>
          </ac:picMkLst>
        </pc:picChg>
        <pc:picChg chg="del">
          <ac:chgData name="Luiz Carlos Vendrame Junior" userId="d3bf5ef6-9a3b-456c-a747-ebdf10f07cf7" providerId="ADAL" clId="{E4FA77B0-796F-40CF-9141-890D2008D7F9}" dt="2022-05-09T14:45:45.760" v="3382" actId="478"/>
          <ac:picMkLst>
            <pc:docMk/>
            <pc:sldMk cId="3275048883" sldId="402"/>
            <ac:picMk id="69" creationId="{D043E1D4-A269-FB2F-D67A-DF02EDC7661E}"/>
          </ac:picMkLst>
        </pc:picChg>
        <pc:picChg chg="del">
          <ac:chgData name="Luiz Carlos Vendrame Junior" userId="d3bf5ef6-9a3b-456c-a747-ebdf10f07cf7" providerId="ADAL" clId="{E4FA77B0-796F-40CF-9141-890D2008D7F9}" dt="2022-05-09T14:46:59.005" v="3394" actId="478"/>
          <ac:picMkLst>
            <pc:docMk/>
            <pc:sldMk cId="3275048883" sldId="402"/>
            <ac:picMk id="70" creationId="{96F5B15B-0567-0870-0CAD-192148DF0C61}"/>
          </ac:picMkLst>
        </pc:picChg>
        <pc:picChg chg="del">
          <ac:chgData name="Luiz Carlos Vendrame Junior" userId="d3bf5ef6-9a3b-456c-a747-ebdf10f07cf7" providerId="ADAL" clId="{E4FA77B0-796F-40CF-9141-890D2008D7F9}" dt="2022-05-09T18:10:23.592" v="3413" actId="478"/>
          <ac:picMkLst>
            <pc:docMk/>
            <pc:sldMk cId="3275048883" sldId="402"/>
            <ac:picMk id="71" creationId="{9811D36A-B38A-678B-883C-128ADD75DD52}"/>
          </ac:picMkLst>
        </pc:picChg>
        <pc:cxnChg chg="add mod">
          <ac:chgData name="Luiz Carlos Vendrame Junior" userId="d3bf5ef6-9a3b-456c-a747-ebdf10f07cf7" providerId="ADAL" clId="{E4FA77B0-796F-40CF-9141-890D2008D7F9}" dt="2022-05-09T20:13:49.358" v="3565"/>
          <ac:cxnSpMkLst>
            <pc:docMk/>
            <pc:sldMk cId="3275048883" sldId="402"/>
            <ac:cxnSpMk id="36" creationId="{C637034E-B9E4-5F1A-C069-DD0B3FD620BC}"/>
          </ac:cxnSpMkLst>
        </pc:cxnChg>
        <pc:cxnChg chg="del mod">
          <ac:chgData name="Luiz Carlos Vendrame Junior" userId="d3bf5ef6-9a3b-456c-a747-ebdf10f07cf7" providerId="ADAL" clId="{E4FA77B0-796F-40CF-9141-890D2008D7F9}" dt="2022-05-09T20:13:48.428" v="3564" actId="478"/>
          <ac:cxnSpMkLst>
            <pc:docMk/>
            <pc:sldMk cId="3275048883" sldId="402"/>
            <ac:cxnSpMk id="39" creationId="{5A6C3D8C-9A97-E7B6-1C6D-9C90111F08B3}"/>
          </ac:cxnSpMkLst>
        </pc:cxnChg>
      </pc:sldChg>
      <pc:sldChg chg="addSp delSp modSp add mod delAnim">
        <pc:chgData name="Luiz Carlos Vendrame Junior" userId="d3bf5ef6-9a3b-456c-a747-ebdf10f07cf7" providerId="ADAL" clId="{E4FA77B0-796F-40CF-9141-890D2008D7F9}" dt="2022-05-10T17:38:43.506" v="3959" actId="1037"/>
        <pc:sldMkLst>
          <pc:docMk/>
          <pc:sldMk cId="3408658232" sldId="409"/>
        </pc:sldMkLst>
        <pc:spChg chg="mod">
          <ac:chgData name="Luiz Carlos Vendrame Junior" userId="d3bf5ef6-9a3b-456c-a747-ebdf10f07cf7" providerId="ADAL" clId="{E4FA77B0-796F-40CF-9141-890D2008D7F9}" dt="2022-05-09T20:17:38.715" v="3667" actId="20577"/>
          <ac:spMkLst>
            <pc:docMk/>
            <pc:sldMk cId="3408658232" sldId="409"/>
            <ac:spMk id="8" creationId="{41E186C3-5E98-BC20-5119-3111A2CA3264}"/>
          </ac:spMkLst>
        </pc:spChg>
        <pc:spChg chg="add mod">
          <ac:chgData name="Luiz Carlos Vendrame Junior" userId="d3bf5ef6-9a3b-456c-a747-ebdf10f07cf7" providerId="ADAL" clId="{E4FA77B0-796F-40CF-9141-890D2008D7F9}" dt="2022-05-10T17:38:36.192" v="3949" actId="14100"/>
          <ac:spMkLst>
            <pc:docMk/>
            <pc:sldMk cId="3408658232" sldId="409"/>
            <ac:spMk id="12" creationId="{E23DDA0C-84E5-47F7-B8E2-35363A32DED4}"/>
          </ac:spMkLst>
        </pc:spChg>
        <pc:spChg chg="add del mod">
          <ac:chgData name="Luiz Carlos Vendrame Junior" userId="d3bf5ef6-9a3b-456c-a747-ebdf10f07cf7" providerId="ADAL" clId="{E4FA77B0-796F-40CF-9141-890D2008D7F9}" dt="2022-05-10T17:38:16.006" v="3947" actId="478"/>
          <ac:spMkLst>
            <pc:docMk/>
            <pc:sldMk cId="3408658232" sldId="409"/>
            <ac:spMk id="22" creationId="{99FAE063-8234-F131-6E4D-BB76605DA990}"/>
          </ac:spMkLst>
        </pc:spChg>
        <pc:spChg chg="mod">
          <ac:chgData name="Luiz Carlos Vendrame Junior" userId="d3bf5ef6-9a3b-456c-a747-ebdf10f07cf7" providerId="ADAL" clId="{E4FA77B0-796F-40CF-9141-890D2008D7F9}" dt="2022-05-10T17:38:43.506" v="3959" actId="1037"/>
          <ac:spMkLst>
            <pc:docMk/>
            <pc:sldMk cId="3408658232" sldId="409"/>
            <ac:spMk id="33" creationId="{8457117A-1812-E6D1-3458-D9B5A93FC906}"/>
          </ac:spMkLst>
        </pc:spChg>
        <pc:spChg chg="del topLvl">
          <ac:chgData name="Luiz Carlos Vendrame Junior" userId="d3bf5ef6-9a3b-456c-a747-ebdf10f07cf7" providerId="ADAL" clId="{E4FA77B0-796F-40CF-9141-890D2008D7F9}" dt="2022-05-09T20:17:56.701" v="3671" actId="478"/>
          <ac:spMkLst>
            <pc:docMk/>
            <pc:sldMk cId="3408658232" sldId="409"/>
            <ac:spMk id="65" creationId="{62DB79F0-4B25-DBCA-912E-5C3DBF50F7A8}"/>
          </ac:spMkLst>
        </pc:spChg>
        <pc:spChg chg="mod">
          <ac:chgData name="Luiz Carlos Vendrame Junior" userId="d3bf5ef6-9a3b-456c-a747-ebdf10f07cf7" providerId="ADAL" clId="{E4FA77B0-796F-40CF-9141-890D2008D7F9}" dt="2022-05-09T20:17:57.419" v="3672" actId="6549"/>
          <ac:spMkLst>
            <pc:docMk/>
            <pc:sldMk cId="3408658232" sldId="409"/>
            <ac:spMk id="66" creationId="{93E2E340-5FA0-6B9F-A503-CE2ABE86DC2C}"/>
          </ac:spMkLst>
        </pc:spChg>
        <pc:grpChg chg="del">
          <ac:chgData name="Luiz Carlos Vendrame Junior" userId="d3bf5ef6-9a3b-456c-a747-ebdf10f07cf7" providerId="ADAL" clId="{E4FA77B0-796F-40CF-9141-890D2008D7F9}" dt="2022-05-09T20:17:53.669" v="3670" actId="478"/>
          <ac:grpSpMkLst>
            <pc:docMk/>
            <pc:sldMk cId="3408658232" sldId="409"/>
            <ac:grpSpMk id="18" creationId="{5AE19436-2423-785F-1A79-D4B4D1C85453}"/>
          </ac:grpSpMkLst>
        </pc:grpChg>
        <pc:grpChg chg="del">
          <ac:chgData name="Luiz Carlos Vendrame Junior" userId="d3bf5ef6-9a3b-456c-a747-ebdf10f07cf7" providerId="ADAL" clId="{E4FA77B0-796F-40CF-9141-890D2008D7F9}" dt="2022-05-09T20:17:56.701" v="3671" actId="478"/>
          <ac:grpSpMkLst>
            <pc:docMk/>
            <pc:sldMk cId="3408658232" sldId="409"/>
            <ac:grpSpMk id="19" creationId="{08B6E0E6-B645-6D68-9671-93F648CBCAA3}"/>
          </ac:grpSpMkLst>
        </pc:grpChg>
        <pc:grpChg chg="del">
          <ac:chgData name="Luiz Carlos Vendrame Junior" userId="d3bf5ef6-9a3b-456c-a747-ebdf10f07cf7" providerId="ADAL" clId="{E4FA77B0-796F-40CF-9141-890D2008D7F9}" dt="2022-05-09T20:17:58.551" v="3673" actId="478"/>
          <ac:grpSpMkLst>
            <pc:docMk/>
            <pc:sldMk cId="3408658232" sldId="409"/>
            <ac:grpSpMk id="20" creationId="{02BA4F01-A64A-059F-BA11-0981AAD9891D}"/>
          </ac:grpSpMkLst>
        </pc:grpChg>
        <pc:grpChg chg="del">
          <ac:chgData name="Luiz Carlos Vendrame Junior" userId="d3bf5ef6-9a3b-456c-a747-ebdf10f07cf7" providerId="ADAL" clId="{E4FA77B0-796F-40CF-9141-890D2008D7F9}" dt="2022-05-09T20:18:00.687" v="3675" actId="478"/>
          <ac:grpSpMkLst>
            <pc:docMk/>
            <pc:sldMk cId="3408658232" sldId="409"/>
            <ac:grpSpMk id="21" creationId="{F916D47F-8BE3-482B-BAB8-B8FBE20A1F30}"/>
          </ac:grpSpMkLst>
        </pc:grpChg>
        <pc:picChg chg="del topLvl">
          <ac:chgData name="Luiz Carlos Vendrame Junior" userId="d3bf5ef6-9a3b-456c-a747-ebdf10f07cf7" providerId="ADAL" clId="{E4FA77B0-796F-40CF-9141-890D2008D7F9}" dt="2022-05-09T20:17:59.511" v="3674" actId="478"/>
          <ac:picMkLst>
            <pc:docMk/>
            <pc:sldMk cId="3408658232" sldId="409"/>
            <ac:picMk id="12" creationId="{9980B7D0-5D91-67BD-B81D-805361B781B7}"/>
          </ac:picMkLst>
        </pc:picChg>
        <pc:cxnChg chg="mod">
          <ac:chgData name="Luiz Carlos Vendrame Junior" userId="d3bf5ef6-9a3b-456c-a747-ebdf10f07cf7" providerId="ADAL" clId="{E4FA77B0-796F-40CF-9141-890D2008D7F9}" dt="2022-05-10T17:38:21.882" v="3948" actId="1076"/>
          <ac:cxnSpMkLst>
            <pc:docMk/>
            <pc:sldMk cId="3408658232" sldId="409"/>
            <ac:cxnSpMk id="36" creationId="{C637034E-B9E4-5F1A-C069-DD0B3FD620BC}"/>
          </ac:cxnSpMkLst>
        </pc:cxnChg>
      </pc:sldChg>
      <pc:sldChg chg="addSp delSp modSp add mod">
        <pc:chgData name="Luiz Carlos Vendrame Junior" userId="d3bf5ef6-9a3b-456c-a747-ebdf10f07cf7" providerId="ADAL" clId="{E4FA77B0-796F-40CF-9141-890D2008D7F9}" dt="2022-05-10T20:08:10.513" v="4656" actId="1076"/>
        <pc:sldMkLst>
          <pc:docMk/>
          <pc:sldMk cId="2084631273" sldId="410"/>
        </pc:sldMkLst>
        <pc:spChg chg="mod">
          <ac:chgData name="Luiz Carlos Vendrame Junior" userId="d3bf5ef6-9a3b-456c-a747-ebdf10f07cf7" providerId="ADAL" clId="{E4FA77B0-796F-40CF-9141-890D2008D7F9}" dt="2022-05-09T20:19:19.773" v="3712" actId="20577"/>
          <ac:spMkLst>
            <pc:docMk/>
            <pc:sldMk cId="2084631273" sldId="410"/>
            <ac:spMk id="8" creationId="{41E186C3-5E98-BC20-5119-3111A2CA3264}"/>
          </ac:spMkLst>
        </pc:spChg>
        <pc:spChg chg="del">
          <ac:chgData name="Luiz Carlos Vendrame Junior" userId="d3bf5ef6-9a3b-456c-a747-ebdf10f07cf7" providerId="ADAL" clId="{E4FA77B0-796F-40CF-9141-890D2008D7F9}" dt="2022-05-09T20:18:20.371" v="3681" actId="478"/>
          <ac:spMkLst>
            <pc:docMk/>
            <pc:sldMk cId="2084631273" sldId="410"/>
            <ac:spMk id="22" creationId="{99FAE063-8234-F131-6E4D-BB76605DA990}"/>
          </ac:spMkLst>
        </pc:spChg>
        <pc:spChg chg="mod">
          <ac:chgData name="Luiz Carlos Vendrame Junior" userId="d3bf5ef6-9a3b-456c-a747-ebdf10f07cf7" providerId="ADAL" clId="{E4FA77B0-796F-40CF-9141-890D2008D7F9}" dt="2022-05-09T20:19:13.903" v="3700" actId="20577"/>
          <ac:spMkLst>
            <pc:docMk/>
            <pc:sldMk cId="2084631273" sldId="410"/>
            <ac:spMk id="33" creationId="{8457117A-1812-E6D1-3458-D9B5A93FC906}"/>
          </ac:spMkLst>
        </pc:spChg>
        <pc:picChg chg="add mod modCrop">
          <ac:chgData name="Luiz Carlos Vendrame Junior" userId="d3bf5ef6-9a3b-456c-a747-ebdf10f07cf7" providerId="ADAL" clId="{E4FA77B0-796F-40CF-9141-890D2008D7F9}" dt="2022-05-10T20:08:10.513" v="4656" actId="1076"/>
          <ac:picMkLst>
            <pc:docMk/>
            <pc:sldMk cId="2084631273" sldId="410"/>
            <ac:picMk id="11" creationId="{801EB745-9104-BF39-4A37-413BAD4E8703}"/>
          </ac:picMkLst>
        </pc:picChg>
        <pc:picChg chg="add del mod">
          <ac:chgData name="Luiz Carlos Vendrame Junior" userId="d3bf5ef6-9a3b-456c-a747-ebdf10f07cf7" providerId="ADAL" clId="{E4FA77B0-796F-40CF-9141-890D2008D7F9}" dt="2022-05-09T20:19:34.873" v="3717" actId="478"/>
          <ac:picMkLst>
            <pc:docMk/>
            <pc:sldMk cId="2084631273" sldId="410"/>
            <ac:picMk id="12" creationId="{4B8C513C-B69A-78CC-212C-22B8E283E759}"/>
          </ac:picMkLst>
        </pc:picChg>
      </pc:sldChg>
      <pc:sldChg chg="addSp delSp modSp add mod modTransition modAnim">
        <pc:chgData name="Luiz Carlos Vendrame Junior" userId="d3bf5ef6-9a3b-456c-a747-ebdf10f07cf7" providerId="ADAL" clId="{E4FA77B0-796F-40CF-9141-890D2008D7F9}" dt="2022-05-10T20:29:57.005" v="4960"/>
        <pc:sldMkLst>
          <pc:docMk/>
          <pc:sldMk cId="1242044748" sldId="411"/>
        </pc:sldMkLst>
        <pc:spChg chg="add del mod">
          <ac:chgData name="Luiz Carlos Vendrame Junior" userId="d3bf5ef6-9a3b-456c-a747-ebdf10f07cf7" providerId="ADAL" clId="{E4FA77B0-796F-40CF-9141-890D2008D7F9}" dt="2022-05-10T20:14:51.247" v="4783" actId="478"/>
          <ac:spMkLst>
            <pc:docMk/>
            <pc:sldMk cId="1242044748" sldId="411"/>
            <ac:spMk id="12" creationId="{8AB4B171-B921-EACC-4A77-E78A3501C359}"/>
          </ac:spMkLst>
        </pc:spChg>
        <pc:spChg chg="add del mod">
          <ac:chgData name="Luiz Carlos Vendrame Junior" userId="d3bf5ef6-9a3b-456c-a747-ebdf10f07cf7" providerId="ADAL" clId="{E4FA77B0-796F-40CF-9141-890D2008D7F9}" dt="2022-05-10T20:07:45.321" v="4648" actId="21"/>
          <ac:spMkLst>
            <pc:docMk/>
            <pc:sldMk cId="1242044748" sldId="411"/>
            <ac:spMk id="13" creationId="{924DD709-2D44-0A83-0396-35B7880D887E}"/>
          </ac:spMkLst>
        </pc:spChg>
        <pc:spChg chg="mod topLvl">
          <ac:chgData name="Luiz Carlos Vendrame Junior" userId="d3bf5ef6-9a3b-456c-a747-ebdf10f07cf7" providerId="ADAL" clId="{E4FA77B0-796F-40CF-9141-890D2008D7F9}" dt="2022-05-10T20:28:43.329" v="4942" actId="164"/>
          <ac:spMkLst>
            <pc:docMk/>
            <pc:sldMk cId="1242044748" sldId="411"/>
            <ac:spMk id="15" creationId="{BFC472AC-629A-9B30-97FF-A17D1A59FE53}"/>
          </ac:spMkLst>
        </pc:spChg>
        <pc:spChg chg="add mod topLvl">
          <ac:chgData name="Luiz Carlos Vendrame Junior" userId="d3bf5ef6-9a3b-456c-a747-ebdf10f07cf7" providerId="ADAL" clId="{E4FA77B0-796F-40CF-9141-890D2008D7F9}" dt="2022-05-10T20:28:48.211" v="4943" actId="164"/>
          <ac:spMkLst>
            <pc:docMk/>
            <pc:sldMk cId="1242044748" sldId="411"/>
            <ac:spMk id="17" creationId="{DF872C01-BCC5-EB33-FDB7-A992BE1CD8A9}"/>
          </ac:spMkLst>
        </pc:spChg>
        <pc:spChg chg="add mod topLvl">
          <ac:chgData name="Luiz Carlos Vendrame Junior" userId="d3bf5ef6-9a3b-456c-a747-ebdf10f07cf7" providerId="ADAL" clId="{E4FA77B0-796F-40CF-9141-890D2008D7F9}" dt="2022-05-10T20:28:53.799" v="4944" actId="164"/>
          <ac:spMkLst>
            <pc:docMk/>
            <pc:sldMk cId="1242044748" sldId="411"/>
            <ac:spMk id="18" creationId="{53EC9E10-27F8-14B1-9AB1-BDB66180ED46}"/>
          </ac:spMkLst>
        </pc:spChg>
        <pc:spChg chg="add mod ord">
          <ac:chgData name="Luiz Carlos Vendrame Junior" userId="d3bf5ef6-9a3b-456c-a747-ebdf10f07cf7" providerId="ADAL" clId="{E4FA77B0-796F-40CF-9141-890D2008D7F9}" dt="2022-05-10T20:26:52.778" v="4897" actId="167"/>
          <ac:spMkLst>
            <pc:docMk/>
            <pc:sldMk cId="1242044748" sldId="411"/>
            <ac:spMk id="24" creationId="{DD0D36A6-1713-23DB-EA19-70054655B7B4}"/>
          </ac:spMkLst>
        </pc:spChg>
        <pc:spChg chg="add mod ord">
          <ac:chgData name="Luiz Carlos Vendrame Junior" userId="d3bf5ef6-9a3b-456c-a747-ebdf10f07cf7" providerId="ADAL" clId="{E4FA77B0-796F-40CF-9141-890D2008D7F9}" dt="2022-05-10T20:28:43.329" v="4942" actId="164"/>
          <ac:spMkLst>
            <pc:docMk/>
            <pc:sldMk cId="1242044748" sldId="411"/>
            <ac:spMk id="25" creationId="{3C6445F2-6F7F-1DDF-E12F-8119460B6DCC}"/>
          </ac:spMkLst>
        </pc:spChg>
        <pc:spChg chg="add mod">
          <ac:chgData name="Luiz Carlos Vendrame Junior" userId="d3bf5ef6-9a3b-456c-a747-ebdf10f07cf7" providerId="ADAL" clId="{E4FA77B0-796F-40CF-9141-890D2008D7F9}" dt="2022-05-10T20:28:48.211" v="4943" actId="164"/>
          <ac:spMkLst>
            <pc:docMk/>
            <pc:sldMk cId="1242044748" sldId="411"/>
            <ac:spMk id="28" creationId="{B65A14E2-5F3C-009A-D6E4-88FC9E5B87A3}"/>
          </ac:spMkLst>
        </pc:spChg>
        <pc:spChg chg="add mod">
          <ac:chgData name="Luiz Carlos Vendrame Junior" userId="d3bf5ef6-9a3b-456c-a747-ebdf10f07cf7" providerId="ADAL" clId="{E4FA77B0-796F-40CF-9141-890D2008D7F9}" dt="2022-05-10T20:28:53.799" v="4944" actId="164"/>
          <ac:spMkLst>
            <pc:docMk/>
            <pc:sldMk cId="1242044748" sldId="411"/>
            <ac:spMk id="29" creationId="{5319C510-C614-07BC-5A01-948DF82AE61F}"/>
          </ac:spMkLst>
        </pc:spChg>
        <pc:grpChg chg="add del mod">
          <ac:chgData name="Luiz Carlos Vendrame Junior" userId="d3bf5ef6-9a3b-456c-a747-ebdf10f07cf7" providerId="ADAL" clId="{E4FA77B0-796F-40CF-9141-890D2008D7F9}" dt="2022-05-10T20:10:52.726" v="4670" actId="165"/>
          <ac:grpSpMkLst>
            <pc:docMk/>
            <pc:sldMk cId="1242044748" sldId="411"/>
            <ac:grpSpMk id="14" creationId="{632D3854-05B8-E2A4-31B4-469705D16BDB}"/>
          </ac:grpSpMkLst>
        </pc:grpChg>
        <pc:grpChg chg="add del mod">
          <ac:chgData name="Luiz Carlos Vendrame Junior" userId="d3bf5ef6-9a3b-456c-a747-ebdf10f07cf7" providerId="ADAL" clId="{E4FA77B0-796F-40CF-9141-890D2008D7F9}" dt="2022-05-10T20:17:38.322" v="4808" actId="165"/>
          <ac:grpSpMkLst>
            <pc:docMk/>
            <pc:sldMk cId="1242044748" sldId="411"/>
            <ac:grpSpMk id="20" creationId="{B42A8521-28DE-74C2-3137-DE6F929BBB25}"/>
          </ac:grpSpMkLst>
        </pc:grpChg>
        <pc:grpChg chg="add del mod">
          <ac:chgData name="Luiz Carlos Vendrame Junior" userId="d3bf5ef6-9a3b-456c-a747-ebdf10f07cf7" providerId="ADAL" clId="{E4FA77B0-796F-40CF-9141-890D2008D7F9}" dt="2022-05-10T20:17:42.705" v="4809" actId="165"/>
          <ac:grpSpMkLst>
            <pc:docMk/>
            <pc:sldMk cId="1242044748" sldId="411"/>
            <ac:grpSpMk id="21" creationId="{2533EA5B-C2EA-A617-EC9B-BE356810AC75}"/>
          </ac:grpSpMkLst>
        </pc:grpChg>
        <pc:grpChg chg="add del mod">
          <ac:chgData name="Luiz Carlos Vendrame Junior" userId="d3bf5ef6-9a3b-456c-a747-ebdf10f07cf7" providerId="ADAL" clId="{E4FA77B0-796F-40CF-9141-890D2008D7F9}" dt="2022-05-10T20:17:46.314" v="4810" actId="165"/>
          <ac:grpSpMkLst>
            <pc:docMk/>
            <pc:sldMk cId="1242044748" sldId="411"/>
            <ac:grpSpMk id="22" creationId="{29F4AD9A-9275-843F-567F-6DAADAF17635}"/>
          </ac:grpSpMkLst>
        </pc:grpChg>
        <pc:grpChg chg="add mod">
          <ac:chgData name="Luiz Carlos Vendrame Junior" userId="d3bf5ef6-9a3b-456c-a747-ebdf10f07cf7" providerId="ADAL" clId="{E4FA77B0-796F-40CF-9141-890D2008D7F9}" dt="2022-05-10T20:28:43.329" v="4942" actId="164"/>
          <ac:grpSpMkLst>
            <pc:docMk/>
            <pc:sldMk cId="1242044748" sldId="411"/>
            <ac:grpSpMk id="26" creationId="{94FC0C8D-8A85-A552-D8AA-968CE1C274E9}"/>
          </ac:grpSpMkLst>
        </pc:grpChg>
        <pc:grpChg chg="add mod">
          <ac:chgData name="Luiz Carlos Vendrame Junior" userId="d3bf5ef6-9a3b-456c-a747-ebdf10f07cf7" providerId="ADAL" clId="{E4FA77B0-796F-40CF-9141-890D2008D7F9}" dt="2022-05-10T20:28:48.211" v="4943" actId="164"/>
          <ac:grpSpMkLst>
            <pc:docMk/>
            <pc:sldMk cId="1242044748" sldId="411"/>
            <ac:grpSpMk id="27" creationId="{0F50F63F-4155-AB91-9C8D-9659C5652D50}"/>
          </ac:grpSpMkLst>
        </pc:grpChg>
        <pc:grpChg chg="add mod">
          <ac:chgData name="Luiz Carlos Vendrame Junior" userId="d3bf5ef6-9a3b-456c-a747-ebdf10f07cf7" providerId="ADAL" clId="{E4FA77B0-796F-40CF-9141-890D2008D7F9}" dt="2022-05-10T20:28:53.799" v="4944" actId="164"/>
          <ac:grpSpMkLst>
            <pc:docMk/>
            <pc:sldMk cId="1242044748" sldId="411"/>
            <ac:grpSpMk id="32" creationId="{A5E385CC-1452-B127-902F-4D1658D17E3F}"/>
          </ac:grpSpMkLst>
        </pc:grpChg>
        <pc:picChg chg="add mod topLvl">
          <ac:chgData name="Luiz Carlos Vendrame Junior" userId="d3bf5ef6-9a3b-456c-a747-ebdf10f07cf7" providerId="ADAL" clId="{E4FA77B0-796F-40CF-9141-890D2008D7F9}" dt="2022-05-10T20:28:43.329" v="4942" actId="164"/>
          <ac:picMkLst>
            <pc:docMk/>
            <pc:sldMk cId="1242044748" sldId="411"/>
            <ac:picMk id="6" creationId="{E55B1661-3C74-9FD1-FC1C-0BFED24501E8}"/>
          </ac:picMkLst>
        </pc:picChg>
        <pc:picChg chg="add del mod topLvl">
          <ac:chgData name="Luiz Carlos Vendrame Junior" userId="d3bf5ef6-9a3b-456c-a747-ebdf10f07cf7" providerId="ADAL" clId="{E4FA77B0-796F-40CF-9141-890D2008D7F9}" dt="2022-05-10T20:27:07.265" v="4903" actId="21"/>
          <ac:picMkLst>
            <pc:docMk/>
            <pc:sldMk cId="1242044748" sldId="411"/>
            <ac:picMk id="10" creationId="{DC32C254-1031-1937-22D8-A784655EE944}"/>
          </ac:picMkLst>
        </pc:picChg>
        <pc:picChg chg="del">
          <ac:chgData name="Luiz Carlos Vendrame Junior" userId="d3bf5ef6-9a3b-456c-a747-ebdf10f07cf7" providerId="ADAL" clId="{E4FA77B0-796F-40CF-9141-890D2008D7F9}" dt="2022-05-09T20:19:42.735" v="3720" actId="478"/>
          <ac:picMkLst>
            <pc:docMk/>
            <pc:sldMk cId="1242044748" sldId="411"/>
            <ac:picMk id="11" creationId="{801EB745-9104-BF39-4A37-413BAD4E8703}"/>
          </ac:picMkLst>
        </pc:picChg>
        <pc:picChg chg="del mod topLvl">
          <ac:chgData name="Luiz Carlos Vendrame Junior" userId="d3bf5ef6-9a3b-456c-a747-ebdf10f07cf7" providerId="ADAL" clId="{E4FA77B0-796F-40CF-9141-890D2008D7F9}" dt="2022-05-10T20:13:49.936" v="4774" actId="478"/>
          <ac:picMkLst>
            <pc:docMk/>
            <pc:sldMk cId="1242044748" sldId="411"/>
            <ac:picMk id="16" creationId="{9FD4A202-2D94-5819-A119-EDAEA9781DA7}"/>
          </ac:picMkLst>
        </pc:picChg>
        <pc:picChg chg="add del mod topLvl">
          <ac:chgData name="Luiz Carlos Vendrame Junior" userId="d3bf5ef6-9a3b-456c-a747-ebdf10f07cf7" providerId="ADAL" clId="{E4FA77B0-796F-40CF-9141-890D2008D7F9}" dt="2022-05-10T20:27:08.970" v="4905" actId="21"/>
          <ac:picMkLst>
            <pc:docMk/>
            <pc:sldMk cId="1242044748" sldId="411"/>
            <ac:picMk id="19" creationId="{F2FC753B-1C73-1A19-1AEE-3C418014139B}"/>
          </ac:picMkLst>
        </pc:picChg>
        <pc:picChg chg="add mod">
          <ac:chgData name="Luiz Carlos Vendrame Junior" userId="d3bf5ef6-9a3b-456c-a747-ebdf10f07cf7" providerId="ADAL" clId="{E4FA77B0-796F-40CF-9141-890D2008D7F9}" dt="2022-05-10T20:28:53.799" v="4944" actId="164"/>
          <ac:picMkLst>
            <pc:docMk/>
            <pc:sldMk cId="1242044748" sldId="411"/>
            <ac:picMk id="30" creationId="{130F9E66-B615-CDC6-F2D3-9D4E893834F0}"/>
          </ac:picMkLst>
        </pc:picChg>
        <pc:picChg chg="add mod">
          <ac:chgData name="Luiz Carlos Vendrame Junior" userId="d3bf5ef6-9a3b-456c-a747-ebdf10f07cf7" providerId="ADAL" clId="{E4FA77B0-796F-40CF-9141-890D2008D7F9}" dt="2022-05-10T20:28:48.211" v="4943" actId="164"/>
          <ac:picMkLst>
            <pc:docMk/>
            <pc:sldMk cId="1242044748" sldId="411"/>
            <ac:picMk id="31" creationId="{E5B7D655-C9F4-F1C3-EE6A-8ED0EF8EEED5}"/>
          </ac:picMkLst>
        </pc:picChg>
      </pc:sldChg>
      <pc:sldChg chg="addSp delSp modSp add mod modTransition">
        <pc:chgData name="Luiz Carlos Vendrame Junior" userId="d3bf5ef6-9a3b-456c-a747-ebdf10f07cf7" providerId="ADAL" clId="{E4FA77B0-796F-40CF-9141-890D2008D7F9}" dt="2022-05-09T20:21:51.055" v="3746"/>
        <pc:sldMkLst>
          <pc:docMk/>
          <pc:sldMk cId="2237499809" sldId="412"/>
        </pc:sldMkLst>
        <pc:spChg chg="add mod ord">
          <ac:chgData name="Luiz Carlos Vendrame Junior" userId="d3bf5ef6-9a3b-456c-a747-ebdf10f07cf7" providerId="ADAL" clId="{E4FA77B0-796F-40CF-9141-890D2008D7F9}" dt="2022-05-09T20:20:59.041" v="3740" actId="207"/>
          <ac:spMkLst>
            <pc:docMk/>
            <pc:sldMk cId="2237499809" sldId="412"/>
            <ac:spMk id="2" creationId="{CA5A6485-029A-5981-D617-70E82E701909}"/>
          </ac:spMkLst>
        </pc:spChg>
        <pc:spChg chg="del">
          <ac:chgData name="Luiz Carlos Vendrame Junior" userId="d3bf5ef6-9a3b-456c-a747-ebdf10f07cf7" providerId="ADAL" clId="{E4FA77B0-796F-40CF-9141-890D2008D7F9}" dt="2022-05-09T20:19:56.603" v="3725" actId="478"/>
          <ac:spMkLst>
            <pc:docMk/>
            <pc:sldMk cId="2237499809" sldId="412"/>
            <ac:spMk id="12" creationId="{8AB4B171-B921-EACC-4A77-E78A3501C359}"/>
          </ac:spMkLst>
        </pc:spChg>
        <pc:spChg chg="del mod">
          <ac:chgData name="Luiz Carlos Vendrame Junior" userId="d3bf5ef6-9a3b-456c-a747-ebdf10f07cf7" providerId="ADAL" clId="{E4FA77B0-796F-40CF-9141-890D2008D7F9}" dt="2022-05-09T20:19:57.674" v="3727" actId="478"/>
          <ac:spMkLst>
            <pc:docMk/>
            <pc:sldMk cId="2237499809" sldId="412"/>
            <ac:spMk id="13" creationId="{924DD709-2D44-0A83-0396-35B7880D887E}"/>
          </ac:spMkLst>
        </pc:spChg>
        <pc:picChg chg="add del mod">
          <ac:chgData name="Luiz Carlos Vendrame Junior" userId="d3bf5ef6-9a3b-456c-a747-ebdf10f07cf7" providerId="ADAL" clId="{E4FA77B0-796F-40CF-9141-890D2008D7F9}" dt="2022-05-09T20:20:39.223" v="3734" actId="21"/>
          <ac:picMkLst>
            <pc:docMk/>
            <pc:sldMk cId="2237499809" sldId="412"/>
            <ac:picMk id="14" creationId="{E24922A4-174F-8DB3-B02E-8B2FCE594BAB}"/>
          </ac:picMkLst>
        </pc:picChg>
        <pc:picChg chg="add mod">
          <ac:chgData name="Luiz Carlos Vendrame Junior" userId="d3bf5ef6-9a3b-456c-a747-ebdf10f07cf7" providerId="ADAL" clId="{E4FA77B0-796F-40CF-9141-890D2008D7F9}" dt="2022-05-09T20:21:25.689" v="3745" actId="1076"/>
          <ac:picMkLst>
            <pc:docMk/>
            <pc:sldMk cId="2237499809" sldId="412"/>
            <ac:picMk id="15" creationId="{A5603CB9-0826-7110-0FF8-A1EFC531B612}"/>
          </ac:picMkLst>
        </pc:picChg>
      </pc:sldChg>
      <pc:sldChg chg="addSp delSp modSp add mod modTransition modAnim">
        <pc:chgData name="Luiz Carlos Vendrame Junior" userId="d3bf5ef6-9a3b-456c-a747-ebdf10f07cf7" providerId="ADAL" clId="{E4FA77B0-796F-40CF-9141-890D2008D7F9}" dt="2022-05-10T20:04:52.006" v="4642"/>
        <pc:sldMkLst>
          <pc:docMk/>
          <pc:sldMk cId="3490860293" sldId="415"/>
        </pc:sldMkLst>
        <pc:spChg chg="add del">
          <ac:chgData name="Luiz Carlos Vendrame Junior" userId="d3bf5ef6-9a3b-456c-a747-ebdf10f07cf7" providerId="ADAL" clId="{E4FA77B0-796F-40CF-9141-890D2008D7F9}" dt="2022-05-10T17:39:27.504" v="3965" actId="478"/>
          <ac:spMkLst>
            <pc:docMk/>
            <pc:sldMk cId="3490860293" sldId="415"/>
            <ac:spMk id="2" creationId="{705E81D5-4A6B-9EA4-D0B0-9F5DB97DE42D}"/>
          </ac:spMkLst>
        </pc:spChg>
        <pc:spChg chg="add del mod">
          <ac:chgData name="Luiz Carlos Vendrame Junior" userId="d3bf5ef6-9a3b-456c-a747-ebdf10f07cf7" providerId="ADAL" clId="{E4FA77B0-796F-40CF-9141-890D2008D7F9}" dt="2022-05-10T18:01:41.655" v="4099" actId="478"/>
          <ac:spMkLst>
            <pc:docMk/>
            <pc:sldMk cId="3490860293" sldId="415"/>
            <ac:spMk id="6" creationId="{D4BEA4AE-FD32-B648-2366-6B8A7D7C6994}"/>
          </ac:spMkLst>
        </pc:spChg>
        <pc:spChg chg="del">
          <ac:chgData name="Luiz Carlos Vendrame Junior" userId="d3bf5ef6-9a3b-456c-a747-ebdf10f07cf7" providerId="ADAL" clId="{E4FA77B0-796F-40CF-9141-890D2008D7F9}" dt="2022-05-10T17:38:56.169" v="3962" actId="478"/>
          <ac:spMkLst>
            <pc:docMk/>
            <pc:sldMk cId="3490860293" sldId="415"/>
            <ac:spMk id="12" creationId="{E23DDA0C-84E5-47F7-B8E2-35363A32DED4}"/>
          </ac:spMkLst>
        </pc:spChg>
        <pc:spChg chg="add del">
          <ac:chgData name="Luiz Carlos Vendrame Junior" userId="d3bf5ef6-9a3b-456c-a747-ebdf10f07cf7" providerId="ADAL" clId="{E4FA77B0-796F-40CF-9141-890D2008D7F9}" dt="2022-05-10T18:03:14" v="4167" actId="478"/>
          <ac:spMkLst>
            <pc:docMk/>
            <pc:sldMk cId="3490860293" sldId="415"/>
            <ac:spMk id="15" creationId="{A865F86C-BE06-86AA-1EA6-13C0437A268F}"/>
          </ac:spMkLst>
        </pc:spChg>
        <pc:spChg chg="add del mod">
          <ac:chgData name="Luiz Carlos Vendrame Junior" userId="d3bf5ef6-9a3b-456c-a747-ebdf10f07cf7" providerId="ADAL" clId="{E4FA77B0-796F-40CF-9141-890D2008D7F9}" dt="2022-05-10T18:01:43.029" v="4100" actId="478"/>
          <ac:spMkLst>
            <pc:docMk/>
            <pc:sldMk cId="3490860293" sldId="415"/>
            <ac:spMk id="16" creationId="{A8A57CFB-7E09-5007-FFBD-8576DE90F947}"/>
          </ac:spMkLst>
        </pc:spChg>
        <pc:spChg chg="add del mod">
          <ac:chgData name="Luiz Carlos Vendrame Junior" userId="d3bf5ef6-9a3b-456c-a747-ebdf10f07cf7" providerId="ADAL" clId="{E4FA77B0-796F-40CF-9141-890D2008D7F9}" dt="2022-05-10T17:49:50.476" v="4088" actId="478"/>
          <ac:spMkLst>
            <pc:docMk/>
            <pc:sldMk cId="3490860293" sldId="415"/>
            <ac:spMk id="17" creationId="{FDB4A2F8-B696-65E0-73B0-34720A2B7D34}"/>
          </ac:spMkLst>
        </pc:spChg>
        <pc:spChg chg="add mod">
          <ac:chgData name="Luiz Carlos Vendrame Junior" userId="d3bf5ef6-9a3b-456c-a747-ebdf10f07cf7" providerId="ADAL" clId="{E4FA77B0-796F-40CF-9141-890D2008D7F9}" dt="2022-05-10T20:00:29.161" v="4568" actId="164"/>
          <ac:spMkLst>
            <pc:docMk/>
            <pc:sldMk cId="3490860293" sldId="415"/>
            <ac:spMk id="18" creationId="{22DBCAF6-31EA-A9DA-BA7A-DA91F8B0A68C}"/>
          </ac:spMkLst>
        </pc:spChg>
        <pc:spChg chg="add del mod">
          <ac:chgData name="Luiz Carlos Vendrame Junior" userId="d3bf5ef6-9a3b-456c-a747-ebdf10f07cf7" providerId="ADAL" clId="{E4FA77B0-796F-40CF-9141-890D2008D7F9}" dt="2022-05-10T19:56:58.461" v="4543" actId="478"/>
          <ac:spMkLst>
            <pc:docMk/>
            <pc:sldMk cId="3490860293" sldId="415"/>
            <ac:spMk id="19" creationId="{D47C41CF-2846-AC0A-B7BE-78A9DFFB6FDE}"/>
          </ac:spMkLst>
        </pc:spChg>
        <pc:spChg chg="add del">
          <ac:chgData name="Luiz Carlos Vendrame Junior" userId="d3bf5ef6-9a3b-456c-a747-ebdf10f07cf7" providerId="ADAL" clId="{E4FA77B0-796F-40CF-9141-890D2008D7F9}" dt="2022-05-10T17:46:11.353" v="4080" actId="478"/>
          <ac:spMkLst>
            <pc:docMk/>
            <pc:sldMk cId="3490860293" sldId="415"/>
            <ac:spMk id="21" creationId="{0368DBBF-95F9-79D1-4F17-CD0FA6DDF3E4}"/>
          </ac:spMkLst>
        </pc:spChg>
        <pc:spChg chg="del mod">
          <ac:chgData name="Luiz Carlos Vendrame Junior" userId="d3bf5ef6-9a3b-456c-a747-ebdf10f07cf7" providerId="ADAL" clId="{E4FA77B0-796F-40CF-9141-890D2008D7F9}" dt="2022-05-10T18:13:21.694" v="4365" actId="478"/>
          <ac:spMkLst>
            <pc:docMk/>
            <pc:sldMk cId="3490860293" sldId="415"/>
            <ac:spMk id="22" creationId="{99FAE063-8234-F131-6E4D-BB76605DA990}"/>
          </ac:spMkLst>
        </pc:spChg>
        <pc:spChg chg="add del mod">
          <ac:chgData name="Luiz Carlos Vendrame Junior" userId="d3bf5ef6-9a3b-456c-a747-ebdf10f07cf7" providerId="ADAL" clId="{E4FA77B0-796F-40CF-9141-890D2008D7F9}" dt="2022-05-10T18:01:31.786" v="4095"/>
          <ac:spMkLst>
            <pc:docMk/>
            <pc:sldMk cId="3490860293" sldId="415"/>
            <ac:spMk id="24" creationId="{C814A2F4-EDD0-426C-A4E8-EFB2BB1A723F}"/>
          </ac:spMkLst>
        </pc:spChg>
        <pc:spChg chg="add mod">
          <ac:chgData name="Luiz Carlos Vendrame Junior" userId="d3bf5ef6-9a3b-456c-a747-ebdf10f07cf7" providerId="ADAL" clId="{E4FA77B0-796F-40CF-9141-890D2008D7F9}" dt="2022-05-10T18:01:57.301" v="4103" actId="1076"/>
          <ac:spMkLst>
            <pc:docMk/>
            <pc:sldMk cId="3490860293" sldId="415"/>
            <ac:spMk id="26" creationId="{1596263D-F3ED-35D6-FC62-CE921D858E22}"/>
          </ac:spMkLst>
        </pc:spChg>
        <pc:spChg chg="add mod">
          <ac:chgData name="Luiz Carlos Vendrame Junior" userId="d3bf5ef6-9a3b-456c-a747-ebdf10f07cf7" providerId="ADAL" clId="{E4FA77B0-796F-40CF-9141-890D2008D7F9}" dt="2022-05-10T20:00:19.185" v="4567" actId="164"/>
          <ac:spMkLst>
            <pc:docMk/>
            <pc:sldMk cId="3490860293" sldId="415"/>
            <ac:spMk id="28" creationId="{AE9F1DD1-B9DD-30F3-1B96-1CF3993685CE}"/>
          </ac:spMkLst>
        </pc:spChg>
        <pc:spChg chg="add mod">
          <ac:chgData name="Luiz Carlos Vendrame Junior" userId="d3bf5ef6-9a3b-456c-a747-ebdf10f07cf7" providerId="ADAL" clId="{E4FA77B0-796F-40CF-9141-890D2008D7F9}" dt="2022-05-10T20:00:29.161" v="4568" actId="164"/>
          <ac:spMkLst>
            <pc:docMk/>
            <pc:sldMk cId="3490860293" sldId="415"/>
            <ac:spMk id="29" creationId="{B098FC9A-F5D0-02A0-0E2B-3C0E8EC6C4AE}"/>
          </ac:spMkLst>
        </pc:spChg>
        <pc:spChg chg="add mod">
          <ac:chgData name="Luiz Carlos Vendrame Junior" userId="d3bf5ef6-9a3b-456c-a747-ebdf10f07cf7" providerId="ADAL" clId="{E4FA77B0-796F-40CF-9141-890D2008D7F9}" dt="2022-05-10T20:00:29.161" v="4568" actId="164"/>
          <ac:spMkLst>
            <pc:docMk/>
            <pc:sldMk cId="3490860293" sldId="415"/>
            <ac:spMk id="30" creationId="{751EAFF5-F9EC-5A73-085F-659E0ADD6076}"/>
          </ac:spMkLst>
        </pc:spChg>
        <pc:spChg chg="add mod">
          <ac:chgData name="Luiz Carlos Vendrame Junior" userId="d3bf5ef6-9a3b-456c-a747-ebdf10f07cf7" providerId="ADAL" clId="{E4FA77B0-796F-40CF-9141-890D2008D7F9}" dt="2022-05-10T20:00:29.161" v="4568" actId="164"/>
          <ac:spMkLst>
            <pc:docMk/>
            <pc:sldMk cId="3490860293" sldId="415"/>
            <ac:spMk id="31" creationId="{A0849E4D-9D26-2990-CF63-778507F31469}"/>
          </ac:spMkLst>
        </pc:spChg>
        <pc:spChg chg="del">
          <ac:chgData name="Luiz Carlos Vendrame Junior" userId="d3bf5ef6-9a3b-456c-a747-ebdf10f07cf7" providerId="ADAL" clId="{E4FA77B0-796F-40CF-9141-890D2008D7F9}" dt="2022-05-10T17:38:54.377" v="3960" actId="478"/>
          <ac:spMkLst>
            <pc:docMk/>
            <pc:sldMk cId="3490860293" sldId="415"/>
            <ac:spMk id="33" creationId="{8457117A-1812-E6D1-3458-D9B5A93FC906}"/>
          </ac:spMkLst>
        </pc:spChg>
        <pc:spChg chg="add mod">
          <ac:chgData name="Luiz Carlos Vendrame Junior" userId="d3bf5ef6-9a3b-456c-a747-ebdf10f07cf7" providerId="ADAL" clId="{E4FA77B0-796F-40CF-9141-890D2008D7F9}" dt="2022-05-10T19:54:15.510" v="4515" actId="164"/>
          <ac:spMkLst>
            <pc:docMk/>
            <pc:sldMk cId="3490860293" sldId="415"/>
            <ac:spMk id="34" creationId="{A4EDCDD5-7197-2D81-6788-BA17637FAE6A}"/>
          </ac:spMkLst>
        </pc:spChg>
        <pc:spChg chg="add del mod">
          <ac:chgData name="Luiz Carlos Vendrame Junior" userId="d3bf5ef6-9a3b-456c-a747-ebdf10f07cf7" providerId="ADAL" clId="{E4FA77B0-796F-40CF-9141-890D2008D7F9}" dt="2022-05-10T18:11:57.522" v="4343" actId="478"/>
          <ac:spMkLst>
            <pc:docMk/>
            <pc:sldMk cId="3490860293" sldId="415"/>
            <ac:spMk id="35" creationId="{858B2A31-9D83-1F2A-6804-171602CF589D}"/>
          </ac:spMkLst>
        </pc:spChg>
        <pc:spChg chg="add del mod">
          <ac:chgData name="Luiz Carlos Vendrame Junior" userId="d3bf5ef6-9a3b-456c-a747-ebdf10f07cf7" providerId="ADAL" clId="{E4FA77B0-796F-40CF-9141-890D2008D7F9}" dt="2022-05-10T18:11:57.528" v="4345"/>
          <ac:spMkLst>
            <pc:docMk/>
            <pc:sldMk cId="3490860293" sldId="415"/>
            <ac:spMk id="37" creationId="{9BEC554B-F0D1-58D3-2A3E-50E9B637F3B7}"/>
          </ac:spMkLst>
        </pc:spChg>
        <pc:spChg chg="add mod">
          <ac:chgData name="Luiz Carlos Vendrame Junior" userId="d3bf5ef6-9a3b-456c-a747-ebdf10f07cf7" providerId="ADAL" clId="{E4FA77B0-796F-40CF-9141-890D2008D7F9}" dt="2022-05-10T20:00:50.190" v="4569" actId="164"/>
          <ac:spMkLst>
            <pc:docMk/>
            <pc:sldMk cId="3490860293" sldId="415"/>
            <ac:spMk id="38" creationId="{770276FC-39F4-A728-7197-D1149442B28A}"/>
          </ac:spMkLst>
        </pc:spChg>
        <pc:spChg chg="add del mod">
          <ac:chgData name="Luiz Carlos Vendrame Junior" userId="d3bf5ef6-9a3b-456c-a747-ebdf10f07cf7" providerId="ADAL" clId="{E4FA77B0-796F-40CF-9141-890D2008D7F9}" dt="2022-05-10T18:27:54.325" v="4471"/>
          <ac:spMkLst>
            <pc:docMk/>
            <pc:sldMk cId="3490860293" sldId="415"/>
            <ac:spMk id="39" creationId="{1B575853-718A-F75A-BC6B-12FC4482B217}"/>
          </ac:spMkLst>
        </pc:spChg>
        <pc:spChg chg="add mod">
          <ac:chgData name="Luiz Carlos Vendrame Junior" userId="d3bf5ef6-9a3b-456c-a747-ebdf10f07cf7" providerId="ADAL" clId="{E4FA77B0-796F-40CF-9141-890D2008D7F9}" dt="2022-05-10T19:54:09.950" v="4514" actId="164"/>
          <ac:spMkLst>
            <pc:docMk/>
            <pc:sldMk cId="3490860293" sldId="415"/>
            <ac:spMk id="40" creationId="{5BA8362C-9F82-DD07-44D6-F6EEAAD8E45D}"/>
          </ac:spMkLst>
        </pc:spChg>
        <pc:spChg chg="add mod">
          <ac:chgData name="Luiz Carlos Vendrame Junior" userId="d3bf5ef6-9a3b-456c-a747-ebdf10f07cf7" providerId="ADAL" clId="{E4FA77B0-796F-40CF-9141-890D2008D7F9}" dt="2022-05-10T20:01:58.530" v="4580" actId="164"/>
          <ac:spMkLst>
            <pc:docMk/>
            <pc:sldMk cId="3490860293" sldId="415"/>
            <ac:spMk id="55" creationId="{5DDE457A-8500-EC63-FDA8-9BDF0AFAE7EC}"/>
          </ac:spMkLst>
        </pc:spChg>
        <pc:spChg chg="add del mod ord">
          <ac:chgData name="Luiz Carlos Vendrame Junior" userId="d3bf5ef6-9a3b-456c-a747-ebdf10f07cf7" providerId="ADAL" clId="{E4FA77B0-796F-40CF-9141-890D2008D7F9}" dt="2022-05-10T20:01:58.530" v="4580" actId="164"/>
          <ac:spMkLst>
            <pc:docMk/>
            <pc:sldMk cId="3490860293" sldId="415"/>
            <ac:spMk id="56" creationId="{7862E528-2C12-1E07-B5E8-19413ACC0BA3}"/>
          </ac:spMkLst>
        </pc:spChg>
        <pc:grpChg chg="add mod">
          <ac:chgData name="Luiz Carlos Vendrame Junior" userId="d3bf5ef6-9a3b-456c-a747-ebdf10f07cf7" providerId="ADAL" clId="{E4FA77B0-796F-40CF-9141-890D2008D7F9}" dt="2022-05-10T19:54:19.572" v="4516" actId="1076"/>
          <ac:grpSpMkLst>
            <pc:docMk/>
            <pc:sldMk cId="3490860293" sldId="415"/>
            <ac:grpSpMk id="47" creationId="{F3437E58-E0BB-5DF9-2261-FCD3619DD694}"/>
          </ac:grpSpMkLst>
        </pc:grpChg>
        <pc:grpChg chg="add mod">
          <ac:chgData name="Luiz Carlos Vendrame Junior" userId="d3bf5ef6-9a3b-456c-a747-ebdf10f07cf7" providerId="ADAL" clId="{E4FA77B0-796F-40CF-9141-890D2008D7F9}" dt="2022-05-10T20:00:55.419" v="4571" actId="1076"/>
          <ac:grpSpMkLst>
            <pc:docMk/>
            <pc:sldMk cId="3490860293" sldId="415"/>
            <ac:grpSpMk id="48" creationId="{9D2F0420-3185-654D-A5F1-59DE632036F1}"/>
          </ac:grpSpMkLst>
        </pc:grpChg>
        <pc:grpChg chg="add mod">
          <ac:chgData name="Luiz Carlos Vendrame Junior" userId="d3bf5ef6-9a3b-456c-a747-ebdf10f07cf7" providerId="ADAL" clId="{E4FA77B0-796F-40CF-9141-890D2008D7F9}" dt="2022-05-10T20:00:19.185" v="4567" actId="164"/>
          <ac:grpSpMkLst>
            <pc:docMk/>
            <pc:sldMk cId="3490860293" sldId="415"/>
            <ac:grpSpMk id="59" creationId="{FDE29195-274A-7CA0-18B0-B3FAF5C0B35A}"/>
          </ac:grpSpMkLst>
        </pc:grpChg>
        <pc:grpChg chg="add mod">
          <ac:chgData name="Luiz Carlos Vendrame Junior" userId="d3bf5ef6-9a3b-456c-a747-ebdf10f07cf7" providerId="ADAL" clId="{E4FA77B0-796F-40CF-9141-890D2008D7F9}" dt="2022-05-10T20:00:29.161" v="4568" actId="164"/>
          <ac:grpSpMkLst>
            <pc:docMk/>
            <pc:sldMk cId="3490860293" sldId="415"/>
            <ac:grpSpMk id="60" creationId="{E2C7C6FE-4C5F-6493-F71F-9BB90CAF1384}"/>
          </ac:grpSpMkLst>
        </pc:grpChg>
        <pc:grpChg chg="add mod">
          <ac:chgData name="Luiz Carlos Vendrame Junior" userId="d3bf5ef6-9a3b-456c-a747-ebdf10f07cf7" providerId="ADAL" clId="{E4FA77B0-796F-40CF-9141-890D2008D7F9}" dt="2022-05-10T20:00:50.190" v="4569" actId="164"/>
          <ac:grpSpMkLst>
            <pc:docMk/>
            <pc:sldMk cId="3490860293" sldId="415"/>
            <ac:grpSpMk id="61" creationId="{3DC6E563-9D8B-EFDF-999F-16409E761C14}"/>
          </ac:grpSpMkLst>
        </pc:grpChg>
        <pc:grpChg chg="add mod">
          <ac:chgData name="Luiz Carlos Vendrame Junior" userId="d3bf5ef6-9a3b-456c-a747-ebdf10f07cf7" providerId="ADAL" clId="{E4FA77B0-796F-40CF-9141-890D2008D7F9}" dt="2022-05-10T20:03:50.217" v="4632" actId="164"/>
          <ac:grpSpMkLst>
            <pc:docMk/>
            <pc:sldMk cId="3490860293" sldId="415"/>
            <ac:grpSpMk id="62" creationId="{E7EE8A3F-C8E0-7216-2D98-9D52F720DAB9}"/>
          </ac:grpSpMkLst>
        </pc:grpChg>
        <pc:grpChg chg="add mod">
          <ac:chgData name="Luiz Carlos Vendrame Junior" userId="d3bf5ef6-9a3b-456c-a747-ebdf10f07cf7" providerId="ADAL" clId="{E4FA77B0-796F-40CF-9141-890D2008D7F9}" dt="2022-05-10T20:03:50.217" v="4632" actId="164"/>
          <ac:grpSpMkLst>
            <pc:docMk/>
            <pc:sldMk cId="3490860293" sldId="415"/>
            <ac:grpSpMk id="63" creationId="{502E73B7-D96D-F00C-4DC6-D57E5859AFAA}"/>
          </ac:grpSpMkLst>
        </pc:grpChg>
        <pc:picChg chg="add del mod">
          <ac:chgData name="Luiz Carlos Vendrame Junior" userId="d3bf5ef6-9a3b-456c-a747-ebdf10f07cf7" providerId="ADAL" clId="{E4FA77B0-796F-40CF-9141-890D2008D7F9}" dt="2022-05-10T20:00:19.185" v="4567" actId="164"/>
          <ac:picMkLst>
            <pc:docMk/>
            <pc:sldMk cId="3490860293" sldId="415"/>
            <ac:picMk id="10" creationId="{E0FA7A16-634D-31A5-C57D-4C0F47DBB560}"/>
          </ac:picMkLst>
        </pc:picChg>
        <pc:picChg chg="add del mod">
          <ac:chgData name="Luiz Carlos Vendrame Junior" userId="d3bf5ef6-9a3b-456c-a747-ebdf10f07cf7" providerId="ADAL" clId="{E4FA77B0-796F-40CF-9141-890D2008D7F9}" dt="2022-05-10T17:49:47.948" v="4087" actId="478"/>
          <ac:picMkLst>
            <pc:docMk/>
            <pc:sldMk cId="3490860293" sldId="415"/>
            <ac:picMk id="13" creationId="{DC8465AB-A067-2D74-FC9E-80B11B5380B0}"/>
          </ac:picMkLst>
        </pc:picChg>
        <pc:picChg chg="add del mod">
          <ac:chgData name="Luiz Carlos Vendrame Junior" userId="d3bf5ef6-9a3b-456c-a747-ebdf10f07cf7" providerId="ADAL" clId="{E4FA77B0-796F-40CF-9141-890D2008D7F9}" dt="2022-05-10T18:29:08.718" v="4476" actId="478"/>
          <ac:picMkLst>
            <pc:docMk/>
            <pc:sldMk cId="3490860293" sldId="415"/>
            <ac:picMk id="42" creationId="{13CC201F-96AE-E2E9-726F-B274FED5B050}"/>
          </ac:picMkLst>
        </pc:picChg>
        <pc:picChg chg="add mod">
          <ac:chgData name="Luiz Carlos Vendrame Junior" userId="d3bf5ef6-9a3b-456c-a747-ebdf10f07cf7" providerId="ADAL" clId="{E4FA77B0-796F-40CF-9141-890D2008D7F9}" dt="2022-05-10T19:54:15.510" v="4515" actId="164"/>
          <ac:picMkLst>
            <pc:docMk/>
            <pc:sldMk cId="3490860293" sldId="415"/>
            <ac:picMk id="44" creationId="{36D3E1A1-3580-3D44-4DC1-58E77E98C864}"/>
          </ac:picMkLst>
        </pc:picChg>
        <pc:picChg chg="add mod">
          <ac:chgData name="Luiz Carlos Vendrame Junior" userId="d3bf5ef6-9a3b-456c-a747-ebdf10f07cf7" providerId="ADAL" clId="{E4FA77B0-796F-40CF-9141-890D2008D7F9}" dt="2022-05-10T19:54:09.950" v="4514" actId="164"/>
          <ac:picMkLst>
            <pc:docMk/>
            <pc:sldMk cId="3490860293" sldId="415"/>
            <ac:picMk id="46" creationId="{90F1F316-CAD2-6E7D-40B5-AF7604305F08}"/>
          </ac:picMkLst>
        </pc:picChg>
        <pc:picChg chg="add del mod">
          <ac:chgData name="Luiz Carlos Vendrame Junior" userId="d3bf5ef6-9a3b-456c-a747-ebdf10f07cf7" providerId="ADAL" clId="{E4FA77B0-796F-40CF-9141-890D2008D7F9}" dt="2022-05-10T19:54:42.848" v="4520" actId="478"/>
          <ac:picMkLst>
            <pc:docMk/>
            <pc:sldMk cId="3490860293" sldId="415"/>
            <ac:picMk id="50" creationId="{EBB37EE2-86AF-7A55-46B8-79CB8E7FF997}"/>
          </ac:picMkLst>
        </pc:picChg>
        <pc:picChg chg="add del mod">
          <ac:chgData name="Luiz Carlos Vendrame Junior" userId="d3bf5ef6-9a3b-456c-a747-ebdf10f07cf7" providerId="ADAL" clId="{E4FA77B0-796F-40CF-9141-890D2008D7F9}" dt="2022-05-10T19:54:58.383" v="4524" actId="478"/>
          <ac:picMkLst>
            <pc:docMk/>
            <pc:sldMk cId="3490860293" sldId="415"/>
            <ac:picMk id="52" creationId="{4B18F5D0-AD9F-3C71-986C-3235885D209E}"/>
          </ac:picMkLst>
        </pc:picChg>
        <pc:picChg chg="add mod">
          <ac:chgData name="Luiz Carlos Vendrame Junior" userId="d3bf5ef6-9a3b-456c-a747-ebdf10f07cf7" providerId="ADAL" clId="{E4FA77B0-796F-40CF-9141-890D2008D7F9}" dt="2022-05-10T20:00:50.190" v="4569" actId="164"/>
          <ac:picMkLst>
            <pc:docMk/>
            <pc:sldMk cId="3490860293" sldId="415"/>
            <ac:picMk id="54" creationId="{0B4BCC0C-2EF3-595B-E99D-0147AD81ABCC}"/>
          </ac:picMkLst>
        </pc:picChg>
        <pc:cxnChg chg="add del mod">
          <ac:chgData name="Luiz Carlos Vendrame Junior" userId="d3bf5ef6-9a3b-456c-a747-ebdf10f07cf7" providerId="ADAL" clId="{E4FA77B0-796F-40CF-9141-890D2008D7F9}" dt="2022-05-10T18:01:31.786" v="4095"/>
          <ac:cxnSpMkLst>
            <pc:docMk/>
            <pc:sldMk cId="3490860293" sldId="415"/>
            <ac:cxnSpMk id="25" creationId="{42C9AAC6-F6C6-C588-8972-3B35540A2325}"/>
          </ac:cxnSpMkLst>
        </pc:cxnChg>
        <pc:cxnChg chg="add mod">
          <ac:chgData name="Luiz Carlos Vendrame Junior" userId="d3bf5ef6-9a3b-456c-a747-ebdf10f07cf7" providerId="ADAL" clId="{E4FA77B0-796F-40CF-9141-890D2008D7F9}" dt="2022-05-10T18:01:57.301" v="4103" actId="1076"/>
          <ac:cxnSpMkLst>
            <pc:docMk/>
            <pc:sldMk cId="3490860293" sldId="415"/>
            <ac:cxnSpMk id="27" creationId="{3F890778-AB56-7B3D-D958-E12E50FAA31F}"/>
          </ac:cxnSpMkLst>
        </pc:cxnChg>
        <pc:cxnChg chg="del">
          <ac:chgData name="Luiz Carlos Vendrame Junior" userId="d3bf5ef6-9a3b-456c-a747-ebdf10f07cf7" providerId="ADAL" clId="{E4FA77B0-796F-40CF-9141-890D2008D7F9}" dt="2022-05-10T17:38:55.134" v="3961" actId="478"/>
          <ac:cxnSpMkLst>
            <pc:docMk/>
            <pc:sldMk cId="3490860293" sldId="415"/>
            <ac:cxnSpMk id="36" creationId="{C637034E-B9E4-5F1A-C069-DD0B3FD620BC}"/>
          </ac:cxnSpMkLst>
        </pc:cxnChg>
        <pc:cxnChg chg="add mod">
          <ac:chgData name="Luiz Carlos Vendrame Junior" userId="d3bf5ef6-9a3b-456c-a747-ebdf10f07cf7" providerId="ADAL" clId="{E4FA77B0-796F-40CF-9141-890D2008D7F9}" dt="2022-05-10T20:03:50.217" v="4632" actId="164"/>
          <ac:cxnSpMkLst>
            <pc:docMk/>
            <pc:sldMk cId="3490860293" sldId="415"/>
            <ac:cxnSpMk id="57" creationId="{34216FFF-0604-034A-BDD5-D3B49221BEAF}"/>
          </ac:cxnSpMkLst>
        </pc:cxnChg>
      </pc:sldChg>
      <pc:sldMasterChg chg="addSp delSp modSp modSldLayout">
        <pc:chgData name="Luiz Carlos Vendrame Junior" userId="d3bf5ef6-9a3b-456c-a747-ebdf10f07cf7" providerId="ADAL" clId="{E4FA77B0-796F-40CF-9141-890D2008D7F9}" dt="2022-05-05T19:44:42.547" v="1458" actId="21"/>
        <pc:sldMasterMkLst>
          <pc:docMk/>
          <pc:sldMasterMk cId="0" sldId="2147483648"/>
        </pc:sldMasterMkLst>
        <pc:picChg chg="add del mod">
          <ac:chgData name="Luiz Carlos Vendrame Junior" userId="d3bf5ef6-9a3b-456c-a747-ebdf10f07cf7" providerId="ADAL" clId="{E4FA77B0-796F-40CF-9141-890D2008D7F9}" dt="2022-05-05T19:43:54.743" v="1442"/>
          <ac:picMkLst>
            <pc:docMk/>
            <pc:sldMasterMk cId="0" sldId="2147483648"/>
            <ac:picMk id="2" creationId="{3B2482E3-40C6-014C-7E91-046B370AEDA0}"/>
          </ac:picMkLst>
        </pc:picChg>
        <pc:sldLayoutChg chg="addSp delSp modSp mod">
          <pc:chgData name="Luiz Carlos Vendrame Junior" userId="d3bf5ef6-9a3b-456c-a747-ebdf10f07cf7" providerId="ADAL" clId="{E4FA77B0-796F-40CF-9141-890D2008D7F9}" dt="2022-05-05T19:44:42.547" v="1458" actId="21"/>
          <pc:sldLayoutMkLst>
            <pc:docMk/>
            <pc:sldMasterMk cId="0" sldId="2147483648"/>
            <pc:sldLayoutMk cId="1403273873" sldId="2147483832"/>
          </pc:sldLayoutMkLst>
          <pc:grpChg chg="del">
            <ac:chgData name="Luiz Carlos Vendrame Junior" userId="d3bf5ef6-9a3b-456c-a747-ebdf10f07cf7" providerId="ADAL" clId="{E4FA77B0-796F-40CF-9141-890D2008D7F9}" dt="2022-05-05T19:41:48.602" v="1420" actId="478"/>
            <ac:grpSpMkLst>
              <pc:docMk/>
              <pc:sldMasterMk cId="0" sldId="2147483648"/>
              <pc:sldLayoutMk cId="1403273873" sldId="2147483832"/>
              <ac:grpSpMk id="5" creationId="{00000000-0000-0000-0000-000000000000}"/>
            </ac:grpSpMkLst>
          </pc:grpChg>
          <pc:grpChg chg="del">
            <ac:chgData name="Luiz Carlos Vendrame Junior" userId="d3bf5ef6-9a3b-456c-a747-ebdf10f07cf7" providerId="ADAL" clId="{E4FA77B0-796F-40CF-9141-890D2008D7F9}" dt="2022-05-05T19:44:42.547" v="1458" actId="21"/>
            <ac:grpSpMkLst>
              <pc:docMk/>
              <pc:sldMasterMk cId="0" sldId="2147483648"/>
              <pc:sldLayoutMk cId="1403273873" sldId="2147483832"/>
              <ac:grpSpMk id="23" creationId="{00000000-0000-0000-0000-000000000000}"/>
            </ac:grpSpMkLst>
          </pc:grpChg>
          <pc:picChg chg="add mod">
            <ac:chgData name="Luiz Carlos Vendrame Junior" userId="d3bf5ef6-9a3b-456c-a747-ebdf10f07cf7" providerId="ADAL" clId="{E4FA77B0-796F-40CF-9141-890D2008D7F9}" dt="2022-05-05T19:43:57.077" v="1443"/>
            <ac:picMkLst>
              <pc:docMk/>
              <pc:sldMasterMk cId="0" sldId="2147483648"/>
              <pc:sldLayoutMk cId="1403273873" sldId="2147483832"/>
              <ac:picMk id="32" creationId="{D38B2CFF-785C-3E70-4D97-7BA00FE9A3C0}"/>
            </ac:picMkLst>
          </pc:picChg>
          <pc:picChg chg="add del mod">
            <ac:chgData name="Luiz Carlos Vendrame Junior" userId="d3bf5ef6-9a3b-456c-a747-ebdf10f07cf7" providerId="ADAL" clId="{E4FA77B0-796F-40CF-9141-890D2008D7F9}" dt="2022-05-05T19:44:01.154" v="1445"/>
            <ac:picMkLst>
              <pc:docMk/>
              <pc:sldMasterMk cId="0" sldId="2147483648"/>
              <pc:sldLayoutMk cId="1403273873" sldId="2147483832"/>
              <ac:picMk id="33" creationId="{3BA3CD3F-5C11-6F49-C31C-C4E5D3BB583F}"/>
            </ac:picMkLst>
          </pc:picChg>
        </pc:sldLayoutChg>
        <pc:sldLayoutChg chg="addSp delSp modSp">
          <pc:chgData name="Luiz Carlos Vendrame Junior" userId="d3bf5ef6-9a3b-456c-a747-ebdf10f07cf7" providerId="ADAL" clId="{E4FA77B0-796F-40CF-9141-890D2008D7F9}" dt="2022-05-05T19:44:04.794" v="1447"/>
          <pc:sldLayoutMkLst>
            <pc:docMk/>
            <pc:sldMasterMk cId="0" sldId="2147483648"/>
            <pc:sldLayoutMk cId="1599209880" sldId="2147483833"/>
          </pc:sldLayoutMkLst>
          <pc:picChg chg="add del mod">
            <ac:chgData name="Luiz Carlos Vendrame Junior" userId="d3bf5ef6-9a3b-456c-a747-ebdf10f07cf7" providerId="ADAL" clId="{E4FA77B0-796F-40CF-9141-890D2008D7F9}" dt="2022-05-05T19:44:04.794" v="1447"/>
            <ac:picMkLst>
              <pc:docMk/>
              <pc:sldMasterMk cId="0" sldId="2147483648"/>
              <pc:sldLayoutMk cId="1599209880" sldId="2147483833"/>
              <ac:picMk id="22" creationId="{C8E28E97-A2A4-761E-6106-C1D3043241AD}"/>
            </ac:picMkLst>
          </pc:picChg>
        </pc:sldLayoutChg>
        <pc:sldLayoutChg chg="addSp delSp modSp mod">
          <pc:chgData name="Luiz Carlos Vendrame Junior" userId="d3bf5ef6-9a3b-456c-a747-ebdf10f07cf7" providerId="ADAL" clId="{E4FA77B0-796F-40CF-9141-890D2008D7F9}" dt="2022-05-05T19:44:38.864" v="1457" actId="478"/>
          <pc:sldLayoutMkLst>
            <pc:docMk/>
            <pc:sldMasterMk cId="0" sldId="2147483648"/>
            <pc:sldLayoutMk cId="4125490961" sldId="2147483834"/>
          </pc:sldLayoutMkLst>
          <pc:grpChg chg="del">
            <ac:chgData name="Luiz Carlos Vendrame Junior" userId="d3bf5ef6-9a3b-456c-a747-ebdf10f07cf7" providerId="ADAL" clId="{E4FA77B0-796F-40CF-9141-890D2008D7F9}" dt="2022-05-05T19:44:38.864" v="1457" actId="478"/>
            <ac:grpSpMkLst>
              <pc:docMk/>
              <pc:sldMasterMk cId="0" sldId="2147483648"/>
              <pc:sldLayoutMk cId="4125490961" sldId="2147483834"/>
              <ac:grpSpMk id="18" creationId="{00000000-0000-0000-0000-000000000000}"/>
            </ac:grpSpMkLst>
          </pc:grpChg>
          <pc:grpChg chg="del">
            <ac:chgData name="Luiz Carlos Vendrame Junior" userId="d3bf5ef6-9a3b-456c-a747-ebdf10f07cf7" providerId="ADAL" clId="{E4FA77B0-796F-40CF-9141-890D2008D7F9}" dt="2022-05-05T19:41:51.268" v="1421" actId="478"/>
            <ac:grpSpMkLst>
              <pc:docMk/>
              <pc:sldMasterMk cId="0" sldId="2147483648"/>
              <pc:sldLayoutMk cId="4125490961" sldId="2147483834"/>
              <ac:grpSpMk id="25" creationId="{00000000-0000-0000-0000-000000000000}"/>
            </ac:grpSpMkLst>
          </pc:grpChg>
          <pc:picChg chg="add mod">
            <ac:chgData name="Luiz Carlos Vendrame Junior" userId="d3bf5ef6-9a3b-456c-a747-ebdf10f07cf7" providerId="ADAL" clId="{E4FA77B0-796F-40CF-9141-890D2008D7F9}" dt="2022-05-05T19:44:06.803" v="1448"/>
            <ac:picMkLst>
              <pc:docMk/>
              <pc:sldMasterMk cId="0" sldId="2147483648"/>
              <pc:sldLayoutMk cId="4125490961" sldId="2147483834"/>
              <ac:picMk id="33" creationId="{B4D4EF67-BF1A-B281-BFE7-7315B6625D01}"/>
            </ac:picMkLst>
          </pc:picChg>
        </pc:sldLayoutChg>
        <pc:sldLayoutChg chg="addSp delSp modSp mod">
          <pc:chgData name="Luiz Carlos Vendrame Junior" userId="d3bf5ef6-9a3b-456c-a747-ebdf10f07cf7" providerId="ADAL" clId="{E4FA77B0-796F-40CF-9141-890D2008D7F9}" dt="2022-05-05T19:44:34.656" v="1456" actId="478"/>
          <pc:sldLayoutMkLst>
            <pc:docMk/>
            <pc:sldMasterMk cId="0" sldId="2147483648"/>
            <pc:sldLayoutMk cId="1489422544" sldId="2147483835"/>
          </pc:sldLayoutMkLst>
          <pc:grpChg chg="del">
            <ac:chgData name="Luiz Carlos Vendrame Junior" userId="d3bf5ef6-9a3b-456c-a747-ebdf10f07cf7" providerId="ADAL" clId="{E4FA77B0-796F-40CF-9141-890D2008D7F9}" dt="2022-05-05T19:44:34.656" v="1456" actId="478"/>
            <ac:grpSpMkLst>
              <pc:docMk/>
              <pc:sldMasterMk cId="0" sldId="2147483648"/>
              <pc:sldLayoutMk cId="1489422544" sldId="2147483835"/>
              <ac:grpSpMk id="19" creationId="{00000000-0000-0000-0000-000000000000}"/>
            </ac:grpSpMkLst>
          </pc:grpChg>
          <pc:grpChg chg="del">
            <ac:chgData name="Luiz Carlos Vendrame Junior" userId="d3bf5ef6-9a3b-456c-a747-ebdf10f07cf7" providerId="ADAL" clId="{E4FA77B0-796F-40CF-9141-890D2008D7F9}" dt="2022-05-05T19:41:53.196" v="1422" actId="478"/>
            <ac:grpSpMkLst>
              <pc:docMk/>
              <pc:sldMasterMk cId="0" sldId="2147483648"/>
              <pc:sldLayoutMk cId="1489422544" sldId="2147483835"/>
              <ac:grpSpMk id="26" creationId="{00000000-0000-0000-0000-000000000000}"/>
            </ac:grpSpMkLst>
          </pc:grpChg>
          <pc:picChg chg="add mod">
            <ac:chgData name="Luiz Carlos Vendrame Junior" userId="d3bf5ef6-9a3b-456c-a747-ebdf10f07cf7" providerId="ADAL" clId="{E4FA77B0-796F-40CF-9141-890D2008D7F9}" dt="2022-05-05T19:44:10.302" v="1449"/>
            <ac:picMkLst>
              <pc:docMk/>
              <pc:sldMasterMk cId="0" sldId="2147483648"/>
              <pc:sldLayoutMk cId="1489422544" sldId="2147483835"/>
              <ac:picMk id="34" creationId="{2CB3930F-F43F-1DE5-E4F4-40A6BC80296A}"/>
            </ac:picMkLst>
          </pc:picChg>
        </pc:sldLayoutChg>
        <pc:sldLayoutChg chg="addSp delSp modSp mod">
          <pc:chgData name="Luiz Carlos Vendrame Junior" userId="d3bf5ef6-9a3b-456c-a747-ebdf10f07cf7" providerId="ADAL" clId="{E4FA77B0-796F-40CF-9141-890D2008D7F9}" dt="2022-05-05T19:44:28.339" v="1455" actId="478"/>
          <pc:sldLayoutMkLst>
            <pc:docMk/>
            <pc:sldMasterMk cId="0" sldId="2147483648"/>
            <pc:sldLayoutMk cId="2036894317" sldId="2147483836"/>
          </pc:sldLayoutMkLst>
          <pc:grpChg chg="del">
            <ac:chgData name="Luiz Carlos Vendrame Junior" userId="d3bf5ef6-9a3b-456c-a747-ebdf10f07cf7" providerId="ADAL" clId="{E4FA77B0-796F-40CF-9141-890D2008D7F9}" dt="2022-05-05T19:44:28.339" v="1455" actId="478"/>
            <ac:grpSpMkLst>
              <pc:docMk/>
              <pc:sldMasterMk cId="0" sldId="2147483648"/>
              <pc:sldLayoutMk cId="2036894317" sldId="2147483836"/>
              <ac:grpSpMk id="21" creationId="{00000000-0000-0000-0000-000000000000}"/>
            </ac:grpSpMkLst>
          </pc:grpChg>
          <pc:grpChg chg="del">
            <ac:chgData name="Luiz Carlos Vendrame Junior" userId="d3bf5ef6-9a3b-456c-a747-ebdf10f07cf7" providerId="ADAL" clId="{E4FA77B0-796F-40CF-9141-890D2008D7F9}" dt="2022-05-05T19:41:55.562" v="1423" actId="478"/>
            <ac:grpSpMkLst>
              <pc:docMk/>
              <pc:sldMasterMk cId="0" sldId="2147483648"/>
              <pc:sldLayoutMk cId="2036894317" sldId="2147483836"/>
              <ac:grpSpMk id="28" creationId="{00000000-0000-0000-0000-000000000000}"/>
            </ac:grpSpMkLst>
          </pc:grpChg>
          <pc:picChg chg="add mod">
            <ac:chgData name="Luiz Carlos Vendrame Junior" userId="d3bf5ef6-9a3b-456c-a747-ebdf10f07cf7" providerId="ADAL" clId="{E4FA77B0-796F-40CF-9141-890D2008D7F9}" dt="2022-05-05T19:44:12.453" v="1450"/>
            <ac:picMkLst>
              <pc:docMk/>
              <pc:sldMasterMk cId="0" sldId="2147483648"/>
              <pc:sldLayoutMk cId="2036894317" sldId="2147483836"/>
              <ac:picMk id="36" creationId="{0014A2A9-9E1A-5A2D-4A61-5B1022BC1492}"/>
            </ac:picMkLst>
          </pc:picChg>
        </pc:sldLayoutChg>
        <pc:sldLayoutChg chg="addSp delSp modSp mod">
          <pc:chgData name="Luiz Carlos Vendrame Junior" userId="d3bf5ef6-9a3b-456c-a747-ebdf10f07cf7" providerId="ADAL" clId="{E4FA77B0-796F-40CF-9141-890D2008D7F9}" dt="2022-05-05T19:44:25.819" v="1454" actId="478"/>
          <pc:sldLayoutMkLst>
            <pc:docMk/>
            <pc:sldMasterMk cId="0" sldId="2147483648"/>
            <pc:sldLayoutMk cId="600748696" sldId="2147483837"/>
          </pc:sldLayoutMkLst>
          <pc:grpChg chg="del">
            <ac:chgData name="Luiz Carlos Vendrame Junior" userId="d3bf5ef6-9a3b-456c-a747-ebdf10f07cf7" providerId="ADAL" clId="{E4FA77B0-796F-40CF-9141-890D2008D7F9}" dt="2022-05-05T19:44:25.819" v="1454" actId="478"/>
            <ac:grpSpMkLst>
              <pc:docMk/>
              <pc:sldMasterMk cId="0" sldId="2147483648"/>
              <pc:sldLayoutMk cId="600748696" sldId="2147483837"/>
              <ac:grpSpMk id="17" creationId="{00000000-0000-0000-0000-000000000000}"/>
            </ac:grpSpMkLst>
          </pc:grpChg>
          <pc:grpChg chg="del">
            <ac:chgData name="Luiz Carlos Vendrame Junior" userId="d3bf5ef6-9a3b-456c-a747-ebdf10f07cf7" providerId="ADAL" clId="{E4FA77B0-796F-40CF-9141-890D2008D7F9}" dt="2022-05-05T19:41:57.805" v="1424" actId="478"/>
            <ac:grpSpMkLst>
              <pc:docMk/>
              <pc:sldMasterMk cId="0" sldId="2147483648"/>
              <pc:sldLayoutMk cId="600748696" sldId="2147483837"/>
              <ac:grpSpMk id="24" creationId="{00000000-0000-0000-0000-000000000000}"/>
            </ac:grpSpMkLst>
          </pc:grpChg>
          <pc:picChg chg="add mod">
            <ac:chgData name="Luiz Carlos Vendrame Junior" userId="d3bf5ef6-9a3b-456c-a747-ebdf10f07cf7" providerId="ADAL" clId="{E4FA77B0-796F-40CF-9141-890D2008D7F9}" dt="2022-05-05T19:44:14.561" v="1451"/>
            <ac:picMkLst>
              <pc:docMk/>
              <pc:sldMasterMk cId="0" sldId="2147483648"/>
              <pc:sldLayoutMk cId="600748696" sldId="2147483837"/>
              <ac:picMk id="32" creationId="{8724A768-EE32-A0F8-1024-524DD06C34D9}"/>
            </ac:picMkLst>
          </pc:picChg>
        </pc:sldLayoutChg>
        <pc:sldLayoutChg chg="addSp delSp modSp mod">
          <pc:chgData name="Luiz Carlos Vendrame Junior" userId="d3bf5ef6-9a3b-456c-a747-ebdf10f07cf7" providerId="ADAL" clId="{E4FA77B0-796F-40CF-9141-890D2008D7F9}" dt="2022-05-05T19:44:19.624" v="1453" actId="478"/>
          <pc:sldLayoutMkLst>
            <pc:docMk/>
            <pc:sldMasterMk cId="0" sldId="2147483648"/>
            <pc:sldLayoutMk cId="438397114" sldId="2147483838"/>
          </pc:sldLayoutMkLst>
          <pc:grpChg chg="del">
            <ac:chgData name="Luiz Carlos Vendrame Junior" userId="d3bf5ef6-9a3b-456c-a747-ebdf10f07cf7" providerId="ADAL" clId="{E4FA77B0-796F-40CF-9141-890D2008D7F9}" dt="2022-05-05T19:44:19.624" v="1453" actId="478"/>
            <ac:grpSpMkLst>
              <pc:docMk/>
              <pc:sldMasterMk cId="0" sldId="2147483648"/>
              <pc:sldLayoutMk cId="438397114" sldId="2147483838"/>
              <ac:grpSpMk id="19" creationId="{00000000-0000-0000-0000-000000000000}"/>
            </ac:grpSpMkLst>
          </pc:grpChg>
          <pc:grpChg chg="del">
            <ac:chgData name="Luiz Carlos Vendrame Junior" userId="d3bf5ef6-9a3b-456c-a747-ebdf10f07cf7" providerId="ADAL" clId="{E4FA77B0-796F-40CF-9141-890D2008D7F9}" dt="2022-05-05T19:41:59.845" v="1425" actId="478"/>
            <ac:grpSpMkLst>
              <pc:docMk/>
              <pc:sldMasterMk cId="0" sldId="2147483648"/>
              <pc:sldLayoutMk cId="438397114" sldId="2147483838"/>
              <ac:grpSpMk id="26" creationId="{00000000-0000-0000-0000-000000000000}"/>
            </ac:grpSpMkLst>
          </pc:grpChg>
          <pc:picChg chg="add mod">
            <ac:chgData name="Luiz Carlos Vendrame Junior" userId="d3bf5ef6-9a3b-456c-a747-ebdf10f07cf7" providerId="ADAL" clId="{E4FA77B0-796F-40CF-9141-890D2008D7F9}" dt="2022-05-05T19:44:16.325" v="1452"/>
            <ac:picMkLst>
              <pc:docMk/>
              <pc:sldMasterMk cId="0" sldId="2147483648"/>
              <pc:sldLayoutMk cId="438397114" sldId="2147483838"/>
              <ac:picMk id="34" creationId="{E7E97366-6E16-8752-4A36-8F7B47FFE085}"/>
            </ac:picMkLst>
          </pc:picChg>
        </pc:sldLayoutChg>
        <pc:sldLayoutChg chg="addSp modSp">
          <pc:chgData name="Luiz Carlos Vendrame Junior" userId="d3bf5ef6-9a3b-456c-a747-ebdf10f07cf7" providerId="ADAL" clId="{E4FA77B0-796F-40CF-9141-890D2008D7F9}" dt="2022-05-05T19:43:36.975" v="1440"/>
          <pc:sldLayoutMkLst>
            <pc:docMk/>
            <pc:sldMasterMk cId="0" sldId="2147483648"/>
            <pc:sldLayoutMk cId="1466942736" sldId="2147483840"/>
          </pc:sldLayoutMkLst>
          <pc:picChg chg="add mod">
            <ac:chgData name="Luiz Carlos Vendrame Junior" userId="d3bf5ef6-9a3b-456c-a747-ebdf10f07cf7" providerId="ADAL" clId="{E4FA77B0-796F-40CF-9141-890D2008D7F9}" dt="2022-05-05T19:43:36.975" v="1440"/>
            <ac:picMkLst>
              <pc:docMk/>
              <pc:sldMasterMk cId="0" sldId="2147483648"/>
              <pc:sldLayoutMk cId="1466942736" sldId="2147483840"/>
              <ac:picMk id="3" creationId="{0C186851-7B8A-FE1A-E82C-C4EDE0614110}"/>
            </ac:picMkLst>
          </pc:picChg>
        </pc:sldLayoutChg>
      </pc:sldMasterChg>
    </pc:docChg>
  </pc:docChgLst>
  <pc:docChgLst>
    <pc:chgData name="Roberto Liyudi Watanabe" userId="282bb0953230aa56" providerId="LiveId" clId="{32CBFA0A-87CE-4EBE-AE5D-4E625A32C688}"/>
    <pc:docChg chg="custSel modSld">
      <pc:chgData name="Roberto Liyudi Watanabe" userId="282bb0953230aa56" providerId="LiveId" clId="{32CBFA0A-87CE-4EBE-AE5D-4E625A32C688}" dt="2022-07-22T12:19:53.699" v="54" actId="20577"/>
      <pc:docMkLst>
        <pc:docMk/>
      </pc:docMkLst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3660669448" sldId="416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2077591663" sldId="460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1063855578" sldId="461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926779169" sldId="463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3214689251" sldId="464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1274520484" sldId="465"/>
        </pc:sldMkLst>
      </pc:sldChg>
      <pc:sldChg chg="modSp mod modTransition">
        <pc:chgData name="Roberto Liyudi Watanabe" userId="282bb0953230aa56" providerId="LiveId" clId="{32CBFA0A-87CE-4EBE-AE5D-4E625A32C688}" dt="2022-07-22T11:10:29.638" v="21" actId="20577"/>
        <pc:sldMkLst>
          <pc:docMk/>
          <pc:sldMk cId="3768673907" sldId="466"/>
        </pc:sldMkLst>
        <pc:spChg chg="mod">
          <ac:chgData name="Roberto Liyudi Watanabe" userId="282bb0953230aa56" providerId="LiveId" clId="{32CBFA0A-87CE-4EBE-AE5D-4E625A32C688}" dt="2022-07-22T11:10:29.638" v="21" actId="20577"/>
          <ac:spMkLst>
            <pc:docMk/>
            <pc:sldMk cId="3768673907" sldId="466"/>
            <ac:spMk id="2" creationId="{3B9FD1C4-AEF0-7FDA-CBF4-6AD39D3696D1}"/>
          </ac:spMkLst>
        </pc:spChg>
        <pc:spChg chg="mod">
          <ac:chgData name="Roberto Liyudi Watanabe" userId="282bb0953230aa56" providerId="LiveId" clId="{32CBFA0A-87CE-4EBE-AE5D-4E625A32C688}" dt="2022-07-22T10:06:04.206" v="1" actId="113"/>
          <ac:spMkLst>
            <pc:docMk/>
            <pc:sldMk cId="3768673907" sldId="466"/>
            <ac:spMk id="5" creationId="{F1698A91-EF20-C991-B049-A8AA7217DA4D}"/>
          </ac:spMkLst>
        </pc:spChg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1283645406" sldId="467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476512874" sldId="468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1946895393" sldId="469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711645143" sldId="470"/>
        </pc:sldMkLst>
      </pc:sldChg>
      <pc:sldChg chg="modSp mod modTransition">
        <pc:chgData name="Roberto Liyudi Watanabe" userId="282bb0953230aa56" providerId="LiveId" clId="{32CBFA0A-87CE-4EBE-AE5D-4E625A32C688}" dt="2022-07-22T11:07:44.696" v="19" actId="404"/>
        <pc:sldMkLst>
          <pc:docMk/>
          <pc:sldMk cId="465115341" sldId="471"/>
        </pc:sldMkLst>
        <pc:spChg chg="mod">
          <ac:chgData name="Roberto Liyudi Watanabe" userId="282bb0953230aa56" providerId="LiveId" clId="{32CBFA0A-87CE-4EBE-AE5D-4E625A32C688}" dt="2022-07-22T11:07:44.696" v="19" actId="404"/>
          <ac:spMkLst>
            <pc:docMk/>
            <pc:sldMk cId="465115341" sldId="471"/>
            <ac:spMk id="6" creationId="{15F76D08-E4C1-FD88-A2EF-9A89B4D73EDE}"/>
          </ac:spMkLst>
        </pc:spChg>
      </pc:sldChg>
      <pc:sldChg chg="addSp modSp modTransition modAnim">
        <pc:chgData name="Roberto Liyudi Watanabe" userId="282bb0953230aa56" providerId="LiveId" clId="{32CBFA0A-87CE-4EBE-AE5D-4E625A32C688}" dt="2022-07-22T10:07:40.932" v="5"/>
        <pc:sldMkLst>
          <pc:docMk/>
          <pc:sldMk cId="2801030424" sldId="474"/>
        </pc:sldMkLst>
        <pc:spChg chg="mod">
          <ac:chgData name="Roberto Liyudi Watanabe" userId="282bb0953230aa56" providerId="LiveId" clId="{32CBFA0A-87CE-4EBE-AE5D-4E625A32C688}" dt="2022-07-22T10:07:38.449" v="4" actId="164"/>
          <ac:spMkLst>
            <pc:docMk/>
            <pc:sldMk cId="2801030424" sldId="474"/>
            <ac:spMk id="26" creationId="{EC7C5B62-54B7-39EC-6EFB-C633A14F3D38}"/>
          </ac:spMkLst>
        </pc:spChg>
        <pc:spChg chg="mod">
          <ac:chgData name="Roberto Liyudi Watanabe" userId="282bb0953230aa56" providerId="LiveId" clId="{32CBFA0A-87CE-4EBE-AE5D-4E625A32C688}" dt="2022-07-22T10:07:38.449" v="4" actId="164"/>
          <ac:spMkLst>
            <pc:docMk/>
            <pc:sldMk cId="2801030424" sldId="474"/>
            <ac:spMk id="27" creationId="{E857E4AF-1030-BA23-C228-BC35EBFC810B}"/>
          </ac:spMkLst>
        </pc:spChg>
        <pc:spChg chg="mod">
          <ac:chgData name="Roberto Liyudi Watanabe" userId="282bb0953230aa56" providerId="LiveId" clId="{32CBFA0A-87CE-4EBE-AE5D-4E625A32C688}" dt="2022-07-22T10:07:38.449" v="4" actId="164"/>
          <ac:spMkLst>
            <pc:docMk/>
            <pc:sldMk cId="2801030424" sldId="474"/>
            <ac:spMk id="28" creationId="{D5F0A512-75D2-6022-5D9C-ABDDAE1D5A78}"/>
          </ac:spMkLst>
        </pc:spChg>
        <pc:spChg chg="mod">
          <ac:chgData name="Roberto Liyudi Watanabe" userId="282bb0953230aa56" providerId="LiveId" clId="{32CBFA0A-87CE-4EBE-AE5D-4E625A32C688}" dt="2022-07-22T10:07:38.449" v="4" actId="164"/>
          <ac:spMkLst>
            <pc:docMk/>
            <pc:sldMk cId="2801030424" sldId="474"/>
            <ac:spMk id="29" creationId="{8A0AB4C2-1419-238C-BD9E-4AB184D137F2}"/>
          </ac:spMkLst>
        </pc:spChg>
        <pc:grpChg chg="add mod">
          <ac:chgData name="Roberto Liyudi Watanabe" userId="282bb0953230aa56" providerId="LiveId" clId="{32CBFA0A-87CE-4EBE-AE5D-4E625A32C688}" dt="2022-07-22T10:07:38.449" v="4" actId="164"/>
          <ac:grpSpMkLst>
            <pc:docMk/>
            <pc:sldMk cId="2801030424" sldId="474"/>
            <ac:grpSpMk id="2" creationId="{54C8F542-3713-C376-DE2E-6CE9736F62E9}"/>
          </ac:grpSpMkLst>
        </pc:grpChg>
        <pc:grpChg chg="mod">
          <ac:chgData name="Roberto Liyudi Watanabe" userId="282bb0953230aa56" providerId="LiveId" clId="{32CBFA0A-87CE-4EBE-AE5D-4E625A32C688}" dt="2022-07-22T10:07:38.449" v="4" actId="164"/>
          <ac:grpSpMkLst>
            <pc:docMk/>
            <pc:sldMk cId="2801030424" sldId="474"/>
            <ac:grpSpMk id="12" creationId="{A896945B-D639-2BCA-6187-7B4541C75AF9}"/>
          </ac:grpSpMkLst>
        </pc:grpChg>
        <pc:grpChg chg="mod">
          <ac:chgData name="Roberto Liyudi Watanabe" userId="282bb0953230aa56" providerId="LiveId" clId="{32CBFA0A-87CE-4EBE-AE5D-4E625A32C688}" dt="2022-07-22T10:07:38.449" v="4" actId="164"/>
          <ac:grpSpMkLst>
            <pc:docMk/>
            <pc:sldMk cId="2801030424" sldId="474"/>
            <ac:grpSpMk id="20" creationId="{E347C712-F88F-AF9F-C993-A44CDA762D3C}"/>
          </ac:grpSpMkLst>
        </pc:grpChg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827692264" sldId="483"/>
        </pc:sldMkLst>
      </pc:sldChg>
      <pc:sldChg chg="modSp mod modTransition">
        <pc:chgData name="Roberto Liyudi Watanabe" userId="282bb0953230aa56" providerId="LiveId" clId="{32CBFA0A-87CE-4EBE-AE5D-4E625A32C688}" dt="2022-07-22T12:19:53.699" v="54" actId="20577"/>
        <pc:sldMkLst>
          <pc:docMk/>
          <pc:sldMk cId="51290182" sldId="484"/>
        </pc:sldMkLst>
        <pc:spChg chg="mod">
          <ac:chgData name="Roberto Liyudi Watanabe" userId="282bb0953230aa56" providerId="LiveId" clId="{32CBFA0A-87CE-4EBE-AE5D-4E625A32C688}" dt="2022-07-22T12:19:53.699" v="54" actId="20577"/>
          <ac:spMkLst>
            <pc:docMk/>
            <pc:sldMk cId="51290182" sldId="484"/>
            <ac:spMk id="17" creationId="{166F2300-CDE8-9880-34EA-194B0FADCEE0}"/>
          </ac:spMkLst>
        </pc:spChg>
      </pc:sldChg>
      <pc:sldChg chg="addSp modSp modTransition modAnim">
        <pc:chgData name="Roberto Liyudi Watanabe" userId="282bb0953230aa56" providerId="LiveId" clId="{32CBFA0A-87CE-4EBE-AE5D-4E625A32C688}" dt="2022-07-22T10:06:46.879" v="3"/>
        <pc:sldMkLst>
          <pc:docMk/>
          <pc:sldMk cId="3139805751" sldId="485"/>
        </pc:sldMkLst>
        <pc:spChg chg="mod">
          <ac:chgData name="Roberto Liyudi Watanabe" userId="282bb0953230aa56" providerId="LiveId" clId="{32CBFA0A-87CE-4EBE-AE5D-4E625A32C688}" dt="2022-07-22T10:06:35.428" v="2" actId="164"/>
          <ac:spMkLst>
            <pc:docMk/>
            <pc:sldMk cId="3139805751" sldId="485"/>
            <ac:spMk id="2" creationId="{0A4FBED2-8406-1056-7F81-70C594ABC394}"/>
          </ac:spMkLst>
        </pc:spChg>
        <pc:spChg chg="mod">
          <ac:chgData name="Roberto Liyudi Watanabe" userId="282bb0953230aa56" providerId="LiveId" clId="{32CBFA0A-87CE-4EBE-AE5D-4E625A32C688}" dt="2022-07-22T10:06:35.428" v="2" actId="164"/>
          <ac:spMkLst>
            <pc:docMk/>
            <pc:sldMk cId="3139805751" sldId="485"/>
            <ac:spMk id="29" creationId="{D533429E-CF1E-C380-C192-346B6BC4BA41}"/>
          </ac:spMkLst>
        </pc:spChg>
        <pc:spChg chg="mod">
          <ac:chgData name="Roberto Liyudi Watanabe" userId="282bb0953230aa56" providerId="LiveId" clId="{32CBFA0A-87CE-4EBE-AE5D-4E625A32C688}" dt="2022-07-22T10:06:35.428" v="2" actId="164"/>
          <ac:spMkLst>
            <pc:docMk/>
            <pc:sldMk cId="3139805751" sldId="485"/>
            <ac:spMk id="30" creationId="{C1548E78-731D-DDE2-EBBF-E3884CF32A32}"/>
          </ac:spMkLst>
        </pc:spChg>
        <pc:spChg chg="mod">
          <ac:chgData name="Roberto Liyudi Watanabe" userId="282bb0953230aa56" providerId="LiveId" clId="{32CBFA0A-87CE-4EBE-AE5D-4E625A32C688}" dt="2022-07-22T10:06:35.428" v="2" actId="164"/>
          <ac:spMkLst>
            <pc:docMk/>
            <pc:sldMk cId="3139805751" sldId="485"/>
            <ac:spMk id="33" creationId="{8A128277-5D65-BC12-356E-46A260A648DC}"/>
          </ac:spMkLst>
        </pc:spChg>
        <pc:spChg chg="mod">
          <ac:chgData name="Roberto Liyudi Watanabe" userId="282bb0953230aa56" providerId="LiveId" clId="{32CBFA0A-87CE-4EBE-AE5D-4E625A32C688}" dt="2022-07-22T10:06:35.428" v="2" actId="164"/>
          <ac:spMkLst>
            <pc:docMk/>
            <pc:sldMk cId="3139805751" sldId="485"/>
            <ac:spMk id="40" creationId="{350FC92B-152E-634A-84FD-8249B16F31FE}"/>
          </ac:spMkLst>
        </pc:spChg>
        <pc:spChg chg="mod">
          <ac:chgData name="Roberto Liyudi Watanabe" userId="282bb0953230aa56" providerId="LiveId" clId="{32CBFA0A-87CE-4EBE-AE5D-4E625A32C688}" dt="2022-07-22T10:06:35.428" v="2" actId="164"/>
          <ac:spMkLst>
            <pc:docMk/>
            <pc:sldMk cId="3139805751" sldId="485"/>
            <ac:spMk id="41" creationId="{8C32D78D-E337-0BDD-5C11-63CB7F20D0B7}"/>
          </ac:spMkLst>
        </pc:spChg>
        <pc:grpChg chg="add mod">
          <ac:chgData name="Roberto Liyudi Watanabe" userId="282bb0953230aa56" providerId="LiveId" clId="{32CBFA0A-87CE-4EBE-AE5D-4E625A32C688}" dt="2022-07-22T10:06:35.428" v="2" actId="164"/>
          <ac:grpSpMkLst>
            <pc:docMk/>
            <pc:sldMk cId="3139805751" sldId="485"/>
            <ac:grpSpMk id="3" creationId="{D8430BEE-253A-C800-89BB-88A3B6C71BA1}"/>
          </ac:grpSpMkLst>
        </pc:grpChg>
        <pc:grpChg chg="mod">
          <ac:chgData name="Roberto Liyudi Watanabe" userId="282bb0953230aa56" providerId="LiveId" clId="{32CBFA0A-87CE-4EBE-AE5D-4E625A32C688}" dt="2022-07-22T10:06:35.428" v="2" actId="164"/>
          <ac:grpSpMkLst>
            <pc:docMk/>
            <pc:sldMk cId="3139805751" sldId="485"/>
            <ac:grpSpMk id="34" creationId="{6C576EFB-8FDC-07AB-A81C-738A75A80FDA}"/>
          </ac:grpSpMkLst>
        </pc:grpChg>
        <pc:grpChg chg="mod">
          <ac:chgData name="Roberto Liyudi Watanabe" userId="282bb0953230aa56" providerId="LiveId" clId="{32CBFA0A-87CE-4EBE-AE5D-4E625A32C688}" dt="2022-07-22T10:06:35.428" v="2" actId="164"/>
          <ac:grpSpMkLst>
            <pc:docMk/>
            <pc:sldMk cId="3139805751" sldId="485"/>
            <ac:grpSpMk id="42" creationId="{86D04995-8DD7-46E7-4E5B-7B4B8864C1EF}"/>
          </ac:grpSpMkLst>
        </pc:grpChg>
        <pc:grpChg chg="mod">
          <ac:chgData name="Roberto Liyudi Watanabe" userId="282bb0953230aa56" providerId="LiveId" clId="{32CBFA0A-87CE-4EBE-AE5D-4E625A32C688}" dt="2022-07-22T10:06:35.428" v="2" actId="164"/>
          <ac:grpSpMkLst>
            <pc:docMk/>
            <pc:sldMk cId="3139805751" sldId="485"/>
            <ac:grpSpMk id="47" creationId="{656BC3F0-DA21-5D15-E964-176E7CBF23EC}"/>
          </ac:grpSpMkLst>
        </pc:grpChg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3556708438" sldId="486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1996190071" sldId="487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3931068595" sldId="488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56297021" sldId="489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238725983" sldId="490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1560443309" sldId="491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4124091810" sldId="492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164674735" sldId="494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3297284927" sldId="495"/>
        </pc:sldMkLst>
      </pc:sldChg>
      <pc:sldChg chg="modTransition">
        <pc:chgData name="Roberto Liyudi Watanabe" userId="282bb0953230aa56" providerId="LiveId" clId="{32CBFA0A-87CE-4EBE-AE5D-4E625A32C688}" dt="2022-07-22T10:05:42.509" v="0"/>
        <pc:sldMkLst>
          <pc:docMk/>
          <pc:sldMk cId="1271206311" sldId="496"/>
        </pc:sldMkLst>
      </pc:sldChg>
    </pc:docChg>
  </pc:docChgLst>
  <pc:docChgLst>
    <pc:chgData name="Luiz C. Vendrame Junior" userId="aaaa39051170c106" providerId="LiveId" clId="{94A3F913-B39E-462A-8751-62C61728F8BD}"/>
    <pc:docChg chg="undo custSel addSld delSld modSld modMainMaster modSection">
      <pc:chgData name="Luiz C. Vendrame Junior" userId="aaaa39051170c106" providerId="LiveId" clId="{94A3F913-B39E-462A-8751-62C61728F8BD}" dt="2022-10-21T14:55:59.983" v="1074" actId="47"/>
      <pc:docMkLst>
        <pc:docMk/>
      </pc:docMkLst>
      <pc:sldChg chg="modSp del mod">
        <pc:chgData name="Luiz C. Vendrame Junior" userId="aaaa39051170c106" providerId="LiveId" clId="{94A3F913-B39E-462A-8751-62C61728F8BD}" dt="2022-10-21T14:55:59.983" v="1074" actId="47"/>
        <pc:sldMkLst>
          <pc:docMk/>
          <pc:sldMk cId="2077591663" sldId="460"/>
        </pc:sldMkLst>
        <pc:spChg chg="mod">
          <ac:chgData name="Luiz C. Vendrame Junior" userId="aaaa39051170c106" providerId="LiveId" clId="{94A3F913-B39E-462A-8751-62C61728F8BD}" dt="2022-10-14T19:22:39.633" v="1066" actId="20577"/>
          <ac:spMkLst>
            <pc:docMk/>
            <pc:sldMk cId="2077591663" sldId="460"/>
            <ac:spMk id="2" creationId="{6CDAE9D9-B488-C2C4-5ADF-482C3C3ECC92}"/>
          </ac:spMkLst>
        </pc:spChg>
      </pc:sldChg>
      <pc:sldChg chg="del">
        <pc:chgData name="Luiz C. Vendrame Junior" userId="aaaa39051170c106" providerId="LiveId" clId="{94A3F913-B39E-462A-8751-62C61728F8BD}" dt="2022-10-14T13:34:10.817" v="13" actId="47"/>
        <pc:sldMkLst>
          <pc:docMk/>
          <pc:sldMk cId="1063855578" sldId="461"/>
        </pc:sldMkLst>
      </pc:sldChg>
      <pc:sldChg chg="modSp del mod">
        <pc:chgData name="Luiz C. Vendrame Junior" userId="aaaa39051170c106" providerId="LiveId" clId="{94A3F913-B39E-462A-8751-62C61728F8BD}" dt="2022-10-21T14:40:48.109" v="1073" actId="47"/>
        <pc:sldMkLst>
          <pc:docMk/>
          <pc:sldMk cId="1274520484" sldId="465"/>
        </pc:sldMkLst>
        <pc:spChg chg="mod">
          <ac:chgData name="Luiz C. Vendrame Junior" userId="aaaa39051170c106" providerId="LiveId" clId="{94A3F913-B39E-462A-8751-62C61728F8BD}" dt="2022-10-14T19:14:53.652" v="637" actId="20577"/>
          <ac:spMkLst>
            <pc:docMk/>
            <pc:sldMk cId="1274520484" sldId="465"/>
            <ac:spMk id="6" creationId="{15F76D08-E4C1-FD88-A2EF-9A89B4D73EDE}"/>
          </ac:spMkLst>
        </pc:spChg>
      </pc:sldChg>
      <pc:sldChg chg="del">
        <pc:chgData name="Luiz C. Vendrame Junior" userId="aaaa39051170c106" providerId="LiveId" clId="{94A3F913-B39E-462A-8751-62C61728F8BD}" dt="2022-10-14T19:15:51.545" v="643" actId="47"/>
        <pc:sldMkLst>
          <pc:docMk/>
          <pc:sldMk cId="1283645406" sldId="467"/>
        </pc:sldMkLst>
      </pc:sldChg>
      <pc:sldChg chg="del">
        <pc:chgData name="Luiz C. Vendrame Junior" userId="aaaa39051170c106" providerId="LiveId" clId="{94A3F913-B39E-462A-8751-62C61728F8BD}" dt="2022-10-14T19:15:51.545" v="643" actId="47"/>
        <pc:sldMkLst>
          <pc:docMk/>
          <pc:sldMk cId="476512874" sldId="468"/>
        </pc:sldMkLst>
      </pc:sldChg>
      <pc:sldChg chg="del">
        <pc:chgData name="Luiz C. Vendrame Junior" userId="aaaa39051170c106" providerId="LiveId" clId="{94A3F913-B39E-462A-8751-62C61728F8BD}" dt="2022-10-14T13:34:45.180" v="14" actId="47"/>
        <pc:sldMkLst>
          <pc:docMk/>
          <pc:sldMk cId="1946895393" sldId="469"/>
        </pc:sldMkLst>
      </pc:sldChg>
      <pc:sldChg chg="modSp mod">
        <pc:chgData name="Luiz C. Vendrame Junior" userId="aaaa39051170c106" providerId="LiveId" clId="{94A3F913-B39E-462A-8751-62C61728F8BD}" dt="2022-10-14T19:21:27.393" v="1058" actId="1076"/>
        <pc:sldMkLst>
          <pc:docMk/>
          <pc:sldMk cId="465115341" sldId="471"/>
        </pc:sldMkLst>
        <pc:spChg chg="mod">
          <ac:chgData name="Luiz C. Vendrame Junior" userId="aaaa39051170c106" providerId="LiveId" clId="{94A3F913-B39E-462A-8751-62C61728F8BD}" dt="2022-10-14T19:21:27.393" v="1058" actId="1076"/>
          <ac:spMkLst>
            <pc:docMk/>
            <pc:sldMk cId="465115341" sldId="471"/>
            <ac:spMk id="7" creationId="{51B3F2C4-9B45-BC01-4388-E9546ADEF3E7}"/>
          </ac:spMkLst>
        </pc:spChg>
        <pc:spChg chg="mod">
          <ac:chgData name="Luiz C. Vendrame Junior" userId="aaaa39051170c106" providerId="LiveId" clId="{94A3F913-B39E-462A-8751-62C61728F8BD}" dt="2022-10-14T19:21:23.541" v="1057" actId="2710"/>
          <ac:spMkLst>
            <pc:docMk/>
            <pc:sldMk cId="465115341" sldId="471"/>
            <ac:spMk id="8" creationId="{BBA7B3E5-3488-C7F1-E089-FF5F7E1BA69D}"/>
          </ac:spMkLst>
        </pc:spChg>
      </pc:sldChg>
      <pc:sldChg chg="del">
        <pc:chgData name="Luiz C. Vendrame Junior" userId="aaaa39051170c106" providerId="LiveId" clId="{94A3F913-B39E-462A-8751-62C61728F8BD}" dt="2022-10-14T18:43:00.246" v="30" actId="47"/>
        <pc:sldMkLst>
          <pc:docMk/>
          <pc:sldMk cId="827692264" sldId="483"/>
        </pc:sldMkLst>
      </pc:sldChg>
      <pc:sldChg chg="addSp delSp modSp mod">
        <pc:chgData name="Luiz C. Vendrame Junior" userId="aaaa39051170c106" providerId="LiveId" clId="{94A3F913-B39E-462A-8751-62C61728F8BD}" dt="2022-10-14T19:19:36.501" v="1049" actId="1076"/>
        <pc:sldMkLst>
          <pc:docMk/>
          <pc:sldMk cId="51290182" sldId="484"/>
        </pc:sldMkLst>
        <pc:spChg chg="del">
          <ac:chgData name="Luiz C. Vendrame Junior" userId="aaaa39051170c106" providerId="LiveId" clId="{94A3F913-B39E-462A-8751-62C61728F8BD}" dt="2022-10-14T19:15:56.617" v="644" actId="478"/>
          <ac:spMkLst>
            <pc:docMk/>
            <pc:sldMk cId="51290182" sldId="484"/>
            <ac:spMk id="2" creationId="{0A4FBED2-8406-1056-7F81-70C594ABC394}"/>
          </ac:spMkLst>
        </pc:spChg>
        <pc:spChg chg="mod">
          <ac:chgData name="Luiz C. Vendrame Junior" userId="aaaa39051170c106" providerId="LiveId" clId="{94A3F913-B39E-462A-8751-62C61728F8BD}" dt="2022-10-14T19:19:19.419" v="1045" actId="1076"/>
          <ac:spMkLst>
            <pc:docMk/>
            <pc:sldMk cId="51290182" sldId="484"/>
            <ac:spMk id="15" creationId="{26536CC7-82CD-B91A-E22D-866A004ACAC6}"/>
          </ac:spMkLst>
        </pc:spChg>
        <pc:spChg chg="mod">
          <ac:chgData name="Luiz C. Vendrame Junior" userId="aaaa39051170c106" providerId="LiveId" clId="{94A3F913-B39E-462A-8751-62C61728F8BD}" dt="2022-10-14T19:19:36.501" v="1049" actId="1076"/>
          <ac:spMkLst>
            <pc:docMk/>
            <pc:sldMk cId="51290182" sldId="484"/>
            <ac:spMk id="17" creationId="{166F2300-CDE8-9880-34EA-194B0FADCEE0}"/>
          </ac:spMkLst>
        </pc:spChg>
        <pc:spChg chg="del">
          <ac:chgData name="Luiz C. Vendrame Junior" userId="aaaa39051170c106" providerId="LiveId" clId="{94A3F913-B39E-462A-8751-62C61728F8BD}" dt="2022-10-14T19:16:01.939" v="648" actId="478"/>
          <ac:spMkLst>
            <pc:docMk/>
            <pc:sldMk cId="51290182" sldId="484"/>
            <ac:spMk id="29" creationId="{D533429E-CF1E-C380-C192-346B6BC4BA41}"/>
          </ac:spMkLst>
        </pc:spChg>
        <pc:spChg chg="del">
          <ac:chgData name="Luiz C. Vendrame Junior" userId="aaaa39051170c106" providerId="LiveId" clId="{94A3F913-B39E-462A-8751-62C61728F8BD}" dt="2022-10-14T19:15:58.724" v="645" actId="478"/>
          <ac:spMkLst>
            <pc:docMk/>
            <pc:sldMk cId="51290182" sldId="484"/>
            <ac:spMk id="30" creationId="{C1548E78-731D-DDE2-EBBF-E3884CF32A32}"/>
          </ac:spMkLst>
        </pc:spChg>
        <pc:spChg chg="mod">
          <ac:chgData name="Luiz C. Vendrame Junior" userId="aaaa39051170c106" providerId="LiveId" clId="{94A3F913-B39E-462A-8751-62C61728F8BD}" dt="2022-10-14T19:16:04.854" v="649" actId="1076"/>
          <ac:spMkLst>
            <pc:docMk/>
            <pc:sldMk cId="51290182" sldId="484"/>
            <ac:spMk id="35" creationId="{2B479E92-0166-A9E1-EBED-68C1C314CADF}"/>
          </ac:spMkLst>
        </pc:spChg>
        <pc:spChg chg="mod">
          <ac:chgData name="Luiz C. Vendrame Junior" userId="aaaa39051170c106" providerId="LiveId" clId="{94A3F913-B39E-462A-8751-62C61728F8BD}" dt="2022-10-14T19:16:04.854" v="649" actId="1076"/>
          <ac:spMkLst>
            <pc:docMk/>
            <pc:sldMk cId="51290182" sldId="484"/>
            <ac:spMk id="36" creationId="{2CE2AFB0-6ABA-9ECC-42A4-5F812B82D956}"/>
          </ac:spMkLst>
        </pc:spChg>
        <pc:spChg chg="mod">
          <ac:chgData name="Luiz C. Vendrame Junior" userId="aaaa39051170c106" providerId="LiveId" clId="{94A3F913-B39E-462A-8751-62C61728F8BD}" dt="2022-10-14T19:16:04.854" v="649" actId="1076"/>
          <ac:spMkLst>
            <pc:docMk/>
            <pc:sldMk cId="51290182" sldId="484"/>
            <ac:spMk id="37" creationId="{6792C768-A1FB-AF74-3662-3DCE53EDE666}"/>
          </ac:spMkLst>
        </pc:spChg>
        <pc:spChg chg="mod">
          <ac:chgData name="Luiz C. Vendrame Junior" userId="aaaa39051170c106" providerId="LiveId" clId="{94A3F913-B39E-462A-8751-62C61728F8BD}" dt="2022-10-14T19:16:04.854" v="649" actId="1076"/>
          <ac:spMkLst>
            <pc:docMk/>
            <pc:sldMk cId="51290182" sldId="484"/>
            <ac:spMk id="38" creationId="{AE8EA5B9-866E-A186-F054-6650FBEB7126}"/>
          </ac:spMkLst>
        </pc:spChg>
        <pc:spChg chg="del">
          <ac:chgData name="Luiz C. Vendrame Junior" userId="aaaa39051170c106" providerId="LiveId" clId="{94A3F913-B39E-462A-8751-62C61728F8BD}" dt="2022-10-14T19:16:00.141" v="646" actId="478"/>
          <ac:spMkLst>
            <pc:docMk/>
            <pc:sldMk cId="51290182" sldId="484"/>
            <ac:spMk id="48" creationId="{1672CA0C-CD17-083D-DD32-8B8D3E8D77DC}"/>
          </ac:spMkLst>
        </pc:spChg>
        <pc:grpChg chg="del mod">
          <ac:chgData name="Luiz C. Vendrame Junior" userId="aaaa39051170c106" providerId="LiveId" clId="{94A3F913-B39E-462A-8751-62C61728F8BD}" dt="2022-10-14T19:19:12.214" v="1043" actId="478"/>
          <ac:grpSpMkLst>
            <pc:docMk/>
            <pc:sldMk cId="51290182" sldId="484"/>
            <ac:grpSpMk id="34" creationId="{6C576EFB-8FDC-07AB-A81C-738A75A80FDA}"/>
          </ac:grpSpMkLst>
        </pc:grpChg>
        <pc:grpChg chg="del">
          <ac:chgData name="Luiz C. Vendrame Junior" userId="aaaa39051170c106" providerId="LiveId" clId="{94A3F913-B39E-462A-8751-62C61728F8BD}" dt="2022-10-14T19:16:01.022" v="647" actId="478"/>
          <ac:grpSpMkLst>
            <pc:docMk/>
            <pc:sldMk cId="51290182" sldId="484"/>
            <ac:grpSpMk id="47" creationId="{656BC3F0-DA21-5D15-E964-176E7CBF23EC}"/>
          </ac:grpSpMkLst>
        </pc:grpChg>
        <pc:picChg chg="add mod">
          <ac:chgData name="Luiz C. Vendrame Junior" userId="aaaa39051170c106" providerId="LiveId" clId="{94A3F913-B39E-462A-8751-62C61728F8BD}" dt="2022-10-14T19:19:33.251" v="1048" actId="1076"/>
          <ac:picMkLst>
            <pc:docMk/>
            <pc:sldMk cId="51290182" sldId="484"/>
            <ac:picMk id="3" creationId="{D8A711F3-63A4-36FC-9D7C-5979C28C0D38}"/>
          </ac:picMkLst>
        </pc:picChg>
        <pc:picChg chg="del">
          <ac:chgData name="Luiz C. Vendrame Junior" userId="aaaa39051170c106" providerId="LiveId" clId="{94A3F913-B39E-462A-8751-62C61728F8BD}" dt="2022-10-14T19:19:25.302" v="1046" actId="478"/>
          <ac:picMkLst>
            <pc:docMk/>
            <pc:sldMk cId="51290182" sldId="484"/>
            <ac:picMk id="4" creationId="{BE946280-A2FB-FADA-5427-B50422B07883}"/>
          </ac:picMkLst>
        </pc:picChg>
        <pc:picChg chg="mod">
          <ac:chgData name="Luiz C. Vendrame Junior" userId="aaaa39051170c106" providerId="LiveId" clId="{94A3F913-B39E-462A-8751-62C61728F8BD}" dt="2022-10-14T19:16:04.854" v="649" actId="1076"/>
          <ac:picMkLst>
            <pc:docMk/>
            <pc:sldMk cId="51290182" sldId="484"/>
            <ac:picMk id="39" creationId="{23C89216-B593-AE29-DEBD-152FB5F4122A}"/>
          </ac:picMkLst>
        </pc:picChg>
      </pc:sldChg>
      <pc:sldChg chg="del">
        <pc:chgData name="Luiz C. Vendrame Junior" userId="aaaa39051170c106" providerId="LiveId" clId="{94A3F913-B39E-462A-8751-62C61728F8BD}" dt="2022-10-14T13:33:52.974" v="10" actId="47"/>
        <pc:sldMkLst>
          <pc:docMk/>
          <pc:sldMk cId="3139805751" sldId="485"/>
        </pc:sldMkLst>
      </pc:sldChg>
      <pc:sldChg chg="del">
        <pc:chgData name="Luiz C. Vendrame Junior" userId="aaaa39051170c106" providerId="LiveId" clId="{94A3F913-B39E-462A-8751-62C61728F8BD}" dt="2022-10-14T13:33:48.759" v="9" actId="47"/>
        <pc:sldMkLst>
          <pc:docMk/>
          <pc:sldMk cId="3556708438" sldId="486"/>
        </pc:sldMkLst>
      </pc:sldChg>
      <pc:sldChg chg="del">
        <pc:chgData name="Luiz C. Vendrame Junior" userId="aaaa39051170c106" providerId="LiveId" clId="{94A3F913-B39E-462A-8751-62C61728F8BD}" dt="2022-10-14T13:33:36.088" v="4" actId="47"/>
        <pc:sldMkLst>
          <pc:docMk/>
          <pc:sldMk cId="3931068595" sldId="488"/>
        </pc:sldMkLst>
      </pc:sldChg>
      <pc:sldChg chg="del">
        <pc:chgData name="Luiz C. Vendrame Junior" userId="aaaa39051170c106" providerId="LiveId" clId="{94A3F913-B39E-462A-8751-62C61728F8BD}" dt="2022-10-14T19:15:00.910" v="638" actId="47"/>
        <pc:sldMkLst>
          <pc:docMk/>
          <pc:sldMk cId="56297021" sldId="489"/>
        </pc:sldMkLst>
      </pc:sldChg>
      <pc:sldChg chg="del">
        <pc:chgData name="Luiz C. Vendrame Junior" userId="aaaa39051170c106" providerId="LiveId" clId="{94A3F913-B39E-462A-8751-62C61728F8BD}" dt="2022-10-14T13:33:23.509" v="2" actId="47"/>
        <pc:sldMkLst>
          <pc:docMk/>
          <pc:sldMk cId="238725983" sldId="490"/>
        </pc:sldMkLst>
      </pc:sldChg>
      <pc:sldChg chg="del">
        <pc:chgData name="Luiz C. Vendrame Junior" userId="aaaa39051170c106" providerId="LiveId" clId="{94A3F913-B39E-462A-8751-62C61728F8BD}" dt="2022-10-14T13:33:23.509" v="2" actId="47"/>
        <pc:sldMkLst>
          <pc:docMk/>
          <pc:sldMk cId="4124091810" sldId="492"/>
        </pc:sldMkLst>
      </pc:sldChg>
      <pc:sldChg chg="del">
        <pc:chgData name="Luiz C. Vendrame Junior" userId="aaaa39051170c106" providerId="LiveId" clId="{94A3F913-B39E-462A-8751-62C61728F8BD}" dt="2022-10-14T13:33:29.678" v="3" actId="47"/>
        <pc:sldMkLst>
          <pc:docMk/>
          <pc:sldMk cId="164674735" sldId="494"/>
        </pc:sldMkLst>
      </pc:sldChg>
      <pc:sldChg chg="addSp modSp mod">
        <pc:chgData name="Luiz C. Vendrame Junior" userId="aaaa39051170c106" providerId="LiveId" clId="{94A3F913-B39E-462A-8751-62C61728F8BD}" dt="2022-10-14T18:52:44.727" v="235" actId="1076"/>
        <pc:sldMkLst>
          <pc:docMk/>
          <pc:sldMk cId="1271206311" sldId="496"/>
        </pc:sldMkLst>
        <pc:spChg chg="add mod">
          <ac:chgData name="Luiz C. Vendrame Junior" userId="aaaa39051170c106" providerId="LiveId" clId="{94A3F913-B39E-462A-8751-62C61728F8BD}" dt="2022-10-14T18:52:11.006" v="196" actId="1076"/>
          <ac:spMkLst>
            <pc:docMk/>
            <pc:sldMk cId="1271206311" sldId="496"/>
            <ac:spMk id="7" creationId="{9C9D7716-D194-18B6-15EC-6773F266CA19}"/>
          </ac:spMkLst>
        </pc:spChg>
        <pc:spChg chg="mod">
          <ac:chgData name="Luiz C. Vendrame Junior" userId="aaaa39051170c106" providerId="LiveId" clId="{94A3F913-B39E-462A-8751-62C61728F8BD}" dt="2022-10-14T18:51:55.672" v="184" actId="21"/>
          <ac:spMkLst>
            <pc:docMk/>
            <pc:sldMk cId="1271206311" sldId="496"/>
            <ac:spMk id="30" creationId="{0F08433B-5643-8733-E195-1595763AB569}"/>
          </ac:spMkLst>
        </pc:spChg>
        <pc:spChg chg="mod">
          <ac:chgData name="Luiz C. Vendrame Junior" userId="aaaa39051170c106" providerId="LiveId" clId="{94A3F913-B39E-462A-8751-62C61728F8BD}" dt="2022-10-14T18:52:44.727" v="235" actId="1076"/>
          <ac:spMkLst>
            <pc:docMk/>
            <pc:sldMk cId="1271206311" sldId="496"/>
            <ac:spMk id="39" creationId="{04DDC33A-DE44-34B2-CA57-C5020BFD615F}"/>
          </ac:spMkLst>
        </pc:spChg>
      </pc:sldChg>
      <pc:sldChg chg="addSp delSp modSp add mod delAnim">
        <pc:chgData name="Luiz C. Vendrame Junior" userId="aaaa39051170c106" providerId="LiveId" clId="{94A3F913-B39E-462A-8751-62C61728F8BD}" dt="2022-10-14T19:14:06.679" v="629" actId="14100"/>
        <pc:sldMkLst>
          <pc:docMk/>
          <pc:sldMk cId="2140969534" sldId="497"/>
        </pc:sldMkLst>
        <pc:spChg chg="add mod">
          <ac:chgData name="Luiz C. Vendrame Junior" userId="aaaa39051170c106" providerId="LiveId" clId="{94A3F913-B39E-462A-8751-62C61728F8BD}" dt="2022-10-14T19:13:17.134" v="621" actId="554"/>
          <ac:spMkLst>
            <pc:docMk/>
            <pc:sldMk cId="2140969534" sldId="497"/>
            <ac:spMk id="7" creationId="{ECC16E33-F320-3297-EF4C-C38F8F682FDD}"/>
          </ac:spMkLst>
        </pc:spChg>
        <pc:spChg chg="add mod">
          <ac:chgData name="Luiz C. Vendrame Junior" userId="aaaa39051170c106" providerId="LiveId" clId="{94A3F913-B39E-462A-8751-62C61728F8BD}" dt="2022-10-14T19:12:54.996" v="619" actId="20577"/>
          <ac:spMkLst>
            <pc:docMk/>
            <pc:sldMk cId="2140969534" sldId="497"/>
            <ac:spMk id="12" creationId="{2DD33BE3-42E1-ECC0-8CB1-07AAEBCBC03F}"/>
          </ac:spMkLst>
        </pc:spChg>
        <pc:spChg chg="add mod">
          <ac:chgData name="Luiz C. Vendrame Junior" userId="aaaa39051170c106" providerId="LiveId" clId="{94A3F913-B39E-462A-8751-62C61728F8BD}" dt="2022-10-14T19:13:17.134" v="621" actId="554"/>
          <ac:spMkLst>
            <pc:docMk/>
            <pc:sldMk cId="2140969534" sldId="497"/>
            <ac:spMk id="13" creationId="{0547568D-E0D8-E49B-3C66-FA4EA864196A}"/>
          </ac:spMkLst>
        </pc:spChg>
        <pc:spChg chg="add mod">
          <ac:chgData name="Luiz C. Vendrame Junior" userId="aaaa39051170c106" providerId="LiveId" clId="{94A3F913-B39E-462A-8751-62C61728F8BD}" dt="2022-10-14T19:14:06.679" v="629" actId="14100"/>
          <ac:spMkLst>
            <pc:docMk/>
            <pc:sldMk cId="2140969534" sldId="497"/>
            <ac:spMk id="14" creationId="{1CC17847-A0D2-7B43-B608-BFB4385BDC9F}"/>
          </ac:spMkLst>
        </pc:spChg>
        <pc:spChg chg="add mod">
          <ac:chgData name="Luiz C. Vendrame Junior" userId="aaaa39051170c106" providerId="LiveId" clId="{94A3F913-B39E-462A-8751-62C61728F8BD}" dt="2022-10-14T19:11:26.153" v="595" actId="1076"/>
          <ac:spMkLst>
            <pc:docMk/>
            <pc:sldMk cId="2140969534" sldId="497"/>
            <ac:spMk id="16" creationId="{BA9917FD-8A2C-56DA-0512-DCF055A266C0}"/>
          </ac:spMkLst>
        </pc:spChg>
        <pc:spChg chg="add mod">
          <ac:chgData name="Luiz C. Vendrame Junior" userId="aaaa39051170c106" providerId="LiveId" clId="{94A3F913-B39E-462A-8751-62C61728F8BD}" dt="2022-10-14T19:09:19.963" v="572" actId="20577"/>
          <ac:spMkLst>
            <pc:docMk/>
            <pc:sldMk cId="2140969534" sldId="497"/>
            <ac:spMk id="18" creationId="{482CB461-A1B2-BD9A-D7F4-D52A0B69DA54}"/>
          </ac:spMkLst>
        </pc:spChg>
        <pc:spChg chg="add mod ord">
          <ac:chgData name="Luiz C. Vendrame Junior" userId="aaaa39051170c106" providerId="LiveId" clId="{94A3F913-B39E-462A-8751-62C61728F8BD}" dt="2022-10-14T19:13:00.157" v="620" actId="207"/>
          <ac:spMkLst>
            <pc:docMk/>
            <pc:sldMk cId="2140969534" sldId="497"/>
            <ac:spMk id="23" creationId="{605D645D-2D0B-EC80-F988-BBFA77164C14}"/>
          </ac:spMkLst>
        </pc:spChg>
        <pc:spChg chg="mod">
          <ac:chgData name="Luiz C. Vendrame Junior" userId="aaaa39051170c106" providerId="LiveId" clId="{94A3F913-B39E-462A-8751-62C61728F8BD}" dt="2022-10-14T19:11:49.566" v="606" actId="20577"/>
          <ac:spMkLst>
            <pc:docMk/>
            <pc:sldMk cId="2140969534" sldId="497"/>
            <ac:spMk id="30" creationId="{0F08433B-5643-8733-E195-1595763AB569}"/>
          </ac:spMkLst>
        </pc:spChg>
        <pc:spChg chg="del">
          <ac:chgData name="Luiz C. Vendrame Junior" userId="aaaa39051170c106" providerId="LiveId" clId="{94A3F913-B39E-462A-8751-62C61728F8BD}" dt="2022-10-14T18:43:59.563" v="34" actId="478"/>
          <ac:spMkLst>
            <pc:docMk/>
            <pc:sldMk cId="2140969534" sldId="497"/>
            <ac:spMk id="33" creationId="{FCF0328F-20DB-A836-1B5A-05CE5B12A1DE}"/>
          </ac:spMkLst>
        </pc:spChg>
        <pc:spChg chg="del">
          <ac:chgData name="Luiz C. Vendrame Junior" userId="aaaa39051170c106" providerId="LiveId" clId="{94A3F913-B39E-462A-8751-62C61728F8BD}" dt="2022-10-14T18:43:57.803" v="33" actId="478"/>
          <ac:spMkLst>
            <pc:docMk/>
            <pc:sldMk cId="2140969534" sldId="497"/>
            <ac:spMk id="38" creationId="{05E8BCA6-D166-57F6-7A54-6486677C88E8}"/>
          </ac:spMkLst>
        </pc:spChg>
        <pc:spChg chg="del">
          <ac:chgData name="Luiz C. Vendrame Junior" userId="aaaa39051170c106" providerId="LiveId" clId="{94A3F913-B39E-462A-8751-62C61728F8BD}" dt="2022-10-14T18:44:00.949" v="35" actId="478"/>
          <ac:spMkLst>
            <pc:docMk/>
            <pc:sldMk cId="2140969534" sldId="497"/>
            <ac:spMk id="39" creationId="{04DDC33A-DE44-34B2-CA57-C5020BFD615F}"/>
          </ac:spMkLst>
        </pc:spChg>
        <pc:picChg chg="del mod">
          <ac:chgData name="Luiz C. Vendrame Junior" userId="aaaa39051170c106" providerId="LiveId" clId="{94A3F913-B39E-462A-8751-62C61728F8BD}" dt="2022-10-14T18:44:02.147" v="38" actId="478"/>
          <ac:picMkLst>
            <pc:docMk/>
            <pc:sldMk cId="2140969534" sldId="497"/>
            <ac:picMk id="3" creationId="{B7279E5D-A71C-C396-65C7-F152F5EA1EFF}"/>
          </ac:picMkLst>
        </pc:picChg>
        <pc:picChg chg="add mod">
          <ac:chgData name="Luiz C. Vendrame Junior" userId="aaaa39051170c106" providerId="LiveId" clId="{94A3F913-B39E-462A-8751-62C61728F8BD}" dt="2022-10-14T19:14:01.338" v="628" actId="29295"/>
          <ac:picMkLst>
            <pc:docMk/>
            <pc:sldMk cId="2140969534" sldId="497"/>
            <ac:picMk id="10" creationId="{04A43585-1401-0CC0-2DA2-51971137E867}"/>
          </ac:picMkLst>
        </pc:picChg>
        <pc:picChg chg="add mod">
          <ac:chgData name="Luiz C. Vendrame Junior" userId="aaaa39051170c106" providerId="LiveId" clId="{94A3F913-B39E-462A-8751-62C61728F8BD}" dt="2022-10-14T19:10:21.174" v="581" actId="1076"/>
          <ac:picMkLst>
            <pc:docMk/>
            <pc:sldMk cId="2140969534" sldId="497"/>
            <ac:picMk id="20" creationId="{12711DC4-19CB-45AD-DAE9-579D37317AF2}"/>
          </ac:picMkLst>
        </pc:picChg>
        <pc:picChg chg="add mod">
          <ac:chgData name="Luiz C. Vendrame Junior" userId="aaaa39051170c106" providerId="LiveId" clId="{94A3F913-B39E-462A-8751-62C61728F8BD}" dt="2022-10-14T19:13:46.724" v="624" actId="29295"/>
          <ac:picMkLst>
            <pc:docMk/>
            <pc:sldMk cId="2140969534" sldId="497"/>
            <ac:picMk id="22" creationId="{7EF8D00F-4D7D-A3E1-D8C6-9892C5256DB6}"/>
          </ac:picMkLst>
        </pc:picChg>
        <pc:picChg chg="del">
          <ac:chgData name="Luiz C. Vendrame Junior" userId="aaaa39051170c106" providerId="LiveId" clId="{94A3F913-B39E-462A-8751-62C61728F8BD}" dt="2022-10-14T18:44:01.616" v="36" actId="478"/>
          <ac:picMkLst>
            <pc:docMk/>
            <pc:sldMk cId="2140969534" sldId="497"/>
            <ac:picMk id="26" creationId="{9E1A5154-E0BC-737C-C2B6-EEA66AB3326A}"/>
          </ac:picMkLst>
        </pc:picChg>
      </pc:sldChg>
      <pc:sldChg chg="del">
        <pc:chgData name="Luiz C. Vendrame Junior" userId="aaaa39051170c106" providerId="LiveId" clId="{94A3F913-B39E-462A-8751-62C61728F8BD}" dt="2022-10-14T13:33:44.643" v="8" actId="47"/>
        <pc:sldMkLst>
          <pc:docMk/>
          <pc:sldMk cId="3875067215" sldId="497"/>
        </pc:sldMkLst>
      </pc:sldChg>
      <pc:sldChg chg="addSp delSp modSp add mod">
        <pc:chgData name="Luiz C. Vendrame Junior" userId="aaaa39051170c106" providerId="LiveId" clId="{94A3F913-B39E-462A-8751-62C61728F8BD}" dt="2022-10-14T19:35:43.906" v="1072" actId="1076"/>
        <pc:sldMkLst>
          <pc:docMk/>
          <pc:sldMk cId="2540581660" sldId="498"/>
        </pc:sldMkLst>
        <pc:spChg chg="add mod">
          <ac:chgData name="Luiz C. Vendrame Junior" userId="aaaa39051170c106" providerId="LiveId" clId="{94A3F913-B39E-462A-8751-62C61728F8BD}" dt="2022-10-14T18:53:27.702" v="251" actId="207"/>
          <ac:spMkLst>
            <pc:docMk/>
            <pc:sldMk cId="2540581660" sldId="498"/>
            <ac:spMk id="4" creationId="{159A5AB0-B26F-35C1-6477-5E2E4C4EE01D}"/>
          </ac:spMkLst>
        </pc:spChg>
        <pc:picChg chg="add del mod">
          <ac:chgData name="Luiz C. Vendrame Junior" userId="aaaa39051170c106" providerId="LiveId" clId="{94A3F913-B39E-462A-8751-62C61728F8BD}" dt="2022-10-14T19:35:24.709" v="1068" actId="478"/>
          <ac:picMkLst>
            <pc:docMk/>
            <pc:sldMk cId="2540581660" sldId="498"/>
            <ac:picMk id="10" creationId="{3270EA39-FB90-C769-5D9E-17C593D07BE5}"/>
          </ac:picMkLst>
        </pc:picChg>
        <pc:picChg chg="add mod">
          <ac:chgData name="Luiz C. Vendrame Junior" userId="aaaa39051170c106" providerId="LiveId" clId="{94A3F913-B39E-462A-8751-62C61728F8BD}" dt="2022-10-14T19:35:43.906" v="1072" actId="1076"/>
          <ac:picMkLst>
            <pc:docMk/>
            <pc:sldMk cId="2540581660" sldId="498"/>
            <ac:picMk id="11" creationId="{34AD23B0-7041-9449-6EB6-ADB50B7BBB33}"/>
          </ac:picMkLst>
        </pc:picChg>
        <pc:picChg chg="add del mod">
          <ac:chgData name="Luiz C. Vendrame Junior" userId="aaaa39051170c106" providerId="LiveId" clId="{94A3F913-B39E-462A-8751-62C61728F8BD}" dt="2022-10-14T18:54:50.954" v="263" actId="21"/>
          <ac:picMkLst>
            <pc:docMk/>
            <pc:sldMk cId="2540581660" sldId="498"/>
            <ac:picMk id="12" creationId="{CE5A3019-0132-7149-4D1A-E72A2B91881A}"/>
          </ac:picMkLst>
        </pc:picChg>
      </pc:sldChg>
      <pc:sldChg chg="del">
        <pc:chgData name="Luiz C. Vendrame Junior" userId="aaaa39051170c106" providerId="LiveId" clId="{94A3F913-B39E-462A-8751-62C61728F8BD}" dt="2022-10-14T13:33:57.342" v="12" actId="47"/>
        <pc:sldMkLst>
          <pc:docMk/>
          <pc:sldMk cId="2909024663" sldId="498"/>
        </pc:sldMkLst>
      </pc:sldChg>
      <pc:sldChg chg="addSp delSp modSp add mod">
        <pc:chgData name="Luiz C. Vendrame Junior" userId="aaaa39051170c106" providerId="LiveId" clId="{94A3F913-B39E-462A-8751-62C61728F8BD}" dt="2022-10-14T18:55:28.351" v="275" actId="14100"/>
        <pc:sldMkLst>
          <pc:docMk/>
          <pc:sldMk cId="1444681710" sldId="499"/>
        </pc:sldMkLst>
        <pc:picChg chg="del">
          <ac:chgData name="Luiz C. Vendrame Junior" userId="aaaa39051170c106" providerId="LiveId" clId="{94A3F913-B39E-462A-8751-62C61728F8BD}" dt="2022-10-14T18:55:15.697" v="269" actId="478"/>
          <ac:picMkLst>
            <pc:docMk/>
            <pc:sldMk cId="1444681710" sldId="499"/>
            <ac:picMk id="10" creationId="{3270EA39-FB90-C769-5D9E-17C593D07BE5}"/>
          </ac:picMkLst>
        </pc:picChg>
        <pc:picChg chg="add mod">
          <ac:chgData name="Luiz C. Vendrame Junior" userId="aaaa39051170c106" providerId="LiveId" clId="{94A3F913-B39E-462A-8751-62C61728F8BD}" dt="2022-10-14T18:55:28.351" v="275" actId="14100"/>
          <ac:picMkLst>
            <pc:docMk/>
            <pc:sldMk cId="1444681710" sldId="499"/>
            <ac:picMk id="11" creationId="{FDD26393-00BA-7C10-ED58-A9238C1BAD40}"/>
          </ac:picMkLst>
        </pc:picChg>
      </pc:sldChg>
      <pc:sldChg chg="del">
        <pc:chgData name="Luiz C. Vendrame Junior" userId="aaaa39051170c106" providerId="LiveId" clId="{94A3F913-B39E-462A-8751-62C61728F8BD}" dt="2022-10-14T13:33:39.456" v="6" actId="47"/>
        <pc:sldMkLst>
          <pc:docMk/>
          <pc:sldMk cId="1680535985" sldId="499"/>
        </pc:sldMkLst>
      </pc:sldChg>
      <pc:sldChg chg="addSp delSp modSp add mod">
        <pc:chgData name="Luiz C. Vendrame Junior" userId="aaaa39051170c106" providerId="LiveId" clId="{94A3F913-B39E-462A-8751-62C61728F8BD}" dt="2022-10-14T18:56:45.672" v="279" actId="962"/>
        <pc:sldMkLst>
          <pc:docMk/>
          <pc:sldMk cId="4168460835" sldId="500"/>
        </pc:sldMkLst>
        <pc:picChg chg="del">
          <ac:chgData name="Luiz C. Vendrame Junior" userId="aaaa39051170c106" providerId="LiveId" clId="{94A3F913-B39E-462A-8751-62C61728F8BD}" dt="2022-10-14T18:56:42.583" v="276" actId="478"/>
          <ac:picMkLst>
            <pc:docMk/>
            <pc:sldMk cId="4168460835" sldId="500"/>
            <ac:picMk id="10" creationId="{3270EA39-FB90-C769-5D9E-17C593D07BE5}"/>
          </ac:picMkLst>
        </pc:picChg>
        <pc:picChg chg="add mod">
          <ac:chgData name="Luiz C. Vendrame Junior" userId="aaaa39051170c106" providerId="LiveId" clId="{94A3F913-B39E-462A-8751-62C61728F8BD}" dt="2022-10-14T18:56:45.672" v="279" actId="962"/>
          <ac:picMkLst>
            <pc:docMk/>
            <pc:sldMk cId="4168460835" sldId="500"/>
            <ac:picMk id="11" creationId="{DD948978-4C1D-F031-35D6-6661DB514273}"/>
          </ac:picMkLst>
        </pc:picChg>
      </pc:sldChg>
      <pc:sldChg chg="del">
        <pc:chgData name="Luiz C. Vendrame Junior" userId="aaaa39051170c106" providerId="LiveId" clId="{94A3F913-B39E-462A-8751-62C61728F8BD}" dt="2022-10-14T13:33:37.750" v="5" actId="47"/>
        <pc:sldMkLst>
          <pc:docMk/>
          <pc:sldMk cId="519040432" sldId="501"/>
        </pc:sldMkLst>
      </pc:sldChg>
      <pc:sldChg chg="add">
        <pc:chgData name="Luiz C. Vendrame Junior" userId="aaaa39051170c106" providerId="LiveId" clId="{94A3F913-B39E-462A-8751-62C61728F8BD}" dt="2022-10-14T19:35:21.703" v="1067"/>
        <pc:sldMkLst>
          <pc:docMk/>
          <pc:sldMk cId="2672151013" sldId="501"/>
        </pc:sldMkLst>
      </pc:sldChg>
      <pc:sldChg chg="del">
        <pc:chgData name="Luiz C. Vendrame Junior" userId="aaaa39051170c106" providerId="LiveId" clId="{94A3F913-B39E-462A-8751-62C61728F8BD}" dt="2022-10-14T13:33:41.125" v="7" actId="47"/>
        <pc:sldMkLst>
          <pc:docMk/>
          <pc:sldMk cId="754312022" sldId="503"/>
        </pc:sldMkLst>
      </pc:sldChg>
      <pc:sldChg chg="del">
        <pc:chgData name="Luiz C. Vendrame Junior" userId="aaaa39051170c106" providerId="LiveId" clId="{94A3F913-B39E-462A-8751-62C61728F8BD}" dt="2022-10-14T13:33:55.706" v="11" actId="47"/>
        <pc:sldMkLst>
          <pc:docMk/>
          <pc:sldMk cId="3640768595" sldId="505"/>
        </pc:sldMkLst>
      </pc:sldChg>
      <pc:sldMasterChg chg="delSp mod modSldLayout">
        <pc:chgData name="Luiz C. Vendrame Junior" userId="aaaa39051170c106" providerId="LiveId" clId="{94A3F913-B39E-462A-8751-62C61728F8BD}" dt="2022-10-14T19:15:34.291" v="642" actId="1076"/>
        <pc:sldMasterMkLst>
          <pc:docMk/>
          <pc:sldMasterMk cId="0" sldId="2147483648"/>
        </pc:sldMasterMkLst>
        <pc:picChg chg="del">
          <ac:chgData name="Luiz C. Vendrame Junior" userId="aaaa39051170c106" providerId="LiveId" clId="{94A3F913-B39E-462A-8751-62C61728F8BD}" dt="2022-10-14T19:15:16.337" v="639" actId="478"/>
          <ac:picMkLst>
            <pc:docMk/>
            <pc:sldMasterMk cId="0" sldId="2147483648"/>
            <ac:picMk id="3" creationId="{D6A53541-1152-FCE2-0B72-1D9D3F118B61}"/>
          </ac:picMkLst>
        </pc:picChg>
        <pc:sldLayoutChg chg="delSp modSp mod">
          <pc:chgData name="Luiz C. Vendrame Junior" userId="aaaa39051170c106" providerId="LiveId" clId="{94A3F913-B39E-462A-8751-62C61728F8BD}" dt="2022-10-14T19:15:34.291" v="642" actId="1076"/>
          <pc:sldLayoutMkLst>
            <pc:docMk/>
            <pc:sldMasterMk cId="0" sldId="2147483648"/>
            <pc:sldLayoutMk cId="2370304361" sldId="2147483839"/>
          </pc:sldLayoutMkLst>
          <pc:picChg chg="del">
            <ac:chgData name="Luiz C. Vendrame Junior" userId="aaaa39051170c106" providerId="LiveId" clId="{94A3F913-B39E-462A-8751-62C61728F8BD}" dt="2022-10-14T19:15:28.596" v="641" actId="478"/>
            <ac:picMkLst>
              <pc:docMk/>
              <pc:sldMasterMk cId="0" sldId="2147483648"/>
              <pc:sldLayoutMk cId="2370304361" sldId="2147483839"/>
              <ac:picMk id="2" creationId="{1105160D-DDBE-F429-B446-38AE945A0A87}"/>
            </ac:picMkLst>
          </pc:picChg>
          <pc:picChg chg="mod">
            <ac:chgData name="Luiz C. Vendrame Junior" userId="aaaa39051170c106" providerId="LiveId" clId="{94A3F913-B39E-462A-8751-62C61728F8BD}" dt="2022-10-14T19:15:34.291" v="642" actId="1076"/>
            <ac:picMkLst>
              <pc:docMk/>
              <pc:sldMasterMk cId="0" sldId="2147483648"/>
              <pc:sldLayoutMk cId="2370304361" sldId="2147483839"/>
              <ac:picMk id="7" creationId="{D98FBDC6-62B9-E553-128B-6D7D29D2BDD7}"/>
            </ac:picMkLst>
          </pc:picChg>
        </pc:sldLayoutChg>
        <pc:sldLayoutChg chg="delSp mod">
          <pc:chgData name="Luiz C. Vendrame Junior" userId="aaaa39051170c106" providerId="LiveId" clId="{94A3F913-B39E-462A-8751-62C61728F8BD}" dt="2022-10-14T19:15:21.396" v="640" actId="478"/>
          <pc:sldLayoutMkLst>
            <pc:docMk/>
            <pc:sldMasterMk cId="0" sldId="2147483648"/>
            <pc:sldLayoutMk cId="2725221014" sldId="2147483849"/>
          </pc:sldLayoutMkLst>
          <pc:picChg chg="del">
            <ac:chgData name="Luiz C. Vendrame Junior" userId="aaaa39051170c106" providerId="LiveId" clId="{94A3F913-B39E-462A-8751-62C61728F8BD}" dt="2022-10-14T19:15:21.396" v="640" actId="478"/>
            <ac:picMkLst>
              <pc:docMk/>
              <pc:sldMasterMk cId="0" sldId="2147483648"/>
              <pc:sldLayoutMk cId="2725221014" sldId="2147483849"/>
              <ac:picMk id="2" creationId="{D00624F4-77E2-90C0-08E4-D833C024B0DC}"/>
            </ac:picMkLst>
          </pc:picChg>
        </pc:sldLayoutChg>
      </pc:sldMasterChg>
    </pc:docChg>
  </pc:docChgLst>
  <pc:docChgLst>
    <pc:chgData name="Wesley Alves Fontes" userId="fa031d31-75d0-4aeb-a466-fc60d0a75bc6" providerId="ADAL" clId="{32F3D8E1-8215-4623-B764-03A580008E78}"/>
    <pc:docChg chg="undo redo custSel addSld delSld modSld sldOrd modSection">
      <pc:chgData name="Wesley Alves Fontes" userId="fa031d31-75d0-4aeb-a466-fc60d0a75bc6" providerId="ADAL" clId="{32F3D8E1-8215-4623-B764-03A580008E78}" dt="2022-05-24T17:15:49.237" v="4644" actId="404"/>
      <pc:docMkLst>
        <pc:docMk/>
      </pc:docMkLst>
      <pc:sldChg chg="modSp mod addCm">
        <pc:chgData name="Wesley Alves Fontes" userId="fa031d31-75d0-4aeb-a466-fc60d0a75bc6" providerId="ADAL" clId="{32F3D8E1-8215-4623-B764-03A580008E78}" dt="2022-05-13T10:34:10.826" v="2" actId="1076"/>
        <pc:sldMkLst>
          <pc:docMk/>
          <pc:sldMk cId="1682810189" sldId="266"/>
        </pc:sldMkLst>
        <pc:spChg chg="mod">
          <ac:chgData name="Wesley Alves Fontes" userId="fa031d31-75d0-4aeb-a466-fc60d0a75bc6" providerId="ADAL" clId="{32F3D8E1-8215-4623-B764-03A580008E78}" dt="2022-05-13T10:34:10.826" v="2" actId="1076"/>
          <ac:spMkLst>
            <pc:docMk/>
            <pc:sldMk cId="1682810189" sldId="266"/>
            <ac:spMk id="5" creationId="{0916D297-40E4-BA78-08F1-365325964B00}"/>
          </ac:spMkLst>
        </pc:spChg>
      </pc:sldChg>
      <pc:sldChg chg="modSp mod addCm">
        <pc:chgData name="Wesley Alves Fontes" userId="fa031d31-75d0-4aeb-a466-fc60d0a75bc6" providerId="ADAL" clId="{32F3D8E1-8215-4623-B764-03A580008E78}" dt="2022-05-13T11:33:33.435" v="6"/>
        <pc:sldMkLst>
          <pc:docMk/>
          <pc:sldMk cId="3754401306" sldId="274"/>
        </pc:sldMkLst>
        <pc:spChg chg="mod">
          <ac:chgData name="Wesley Alves Fontes" userId="fa031d31-75d0-4aeb-a466-fc60d0a75bc6" providerId="ADAL" clId="{32F3D8E1-8215-4623-B764-03A580008E78}" dt="2022-05-13T11:30:51.528" v="5" actId="20577"/>
          <ac:spMkLst>
            <pc:docMk/>
            <pc:sldMk cId="3754401306" sldId="274"/>
            <ac:spMk id="3" creationId="{E412C545-3204-516A-38C1-116000A16573}"/>
          </ac:spMkLst>
        </pc:spChg>
      </pc:sldChg>
      <pc:sldChg chg="modSp mod">
        <pc:chgData name="Wesley Alves Fontes" userId="fa031d31-75d0-4aeb-a466-fc60d0a75bc6" providerId="ADAL" clId="{32F3D8E1-8215-4623-B764-03A580008E78}" dt="2022-05-16T18:29:46.962" v="7" actId="12"/>
        <pc:sldMkLst>
          <pc:docMk/>
          <pc:sldMk cId="4017871449" sldId="275"/>
        </pc:sldMkLst>
        <pc:spChg chg="mod">
          <ac:chgData name="Wesley Alves Fontes" userId="fa031d31-75d0-4aeb-a466-fc60d0a75bc6" providerId="ADAL" clId="{32F3D8E1-8215-4623-B764-03A580008E78}" dt="2022-05-16T18:29:46.962" v="7" actId="12"/>
          <ac:spMkLst>
            <pc:docMk/>
            <pc:sldMk cId="4017871449" sldId="275"/>
            <ac:spMk id="4" creationId="{26F9DE01-BEED-83B7-4616-5DDEFB267EF7}"/>
          </ac:spMkLst>
        </pc:spChg>
      </pc:sldChg>
      <pc:sldChg chg="modSp mod">
        <pc:chgData name="Wesley Alves Fontes" userId="fa031d31-75d0-4aeb-a466-fc60d0a75bc6" providerId="ADAL" clId="{32F3D8E1-8215-4623-B764-03A580008E78}" dt="2022-05-12T16:12:37.795" v="0" actId="1076"/>
        <pc:sldMkLst>
          <pc:docMk/>
          <pc:sldMk cId="632830571" sldId="417"/>
        </pc:sldMkLst>
        <pc:spChg chg="mod">
          <ac:chgData name="Wesley Alves Fontes" userId="fa031d31-75d0-4aeb-a466-fc60d0a75bc6" providerId="ADAL" clId="{32F3D8E1-8215-4623-B764-03A580008E78}" dt="2022-05-12T16:12:37.795" v="0" actId="1076"/>
          <ac:spMkLst>
            <pc:docMk/>
            <pc:sldMk cId="632830571" sldId="417"/>
            <ac:spMk id="5" creationId="{0916D297-40E4-BA78-08F1-365325964B00}"/>
          </ac:spMkLst>
        </pc:spChg>
      </pc:sldChg>
      <pc:sldChg chg="addCm">
        <pc:chgData name="Wesley Alves Fontes" userId="fa031d31-75d0-4aeb-a466-fc60d0a75bc6" providerId="ADAL" clId="{32F3D8E1-8215-4623-B764-03A580008E78}" dt="2022-05-23T14:10:25.202" v="1501"/>
        <pc:sldMkLst>
          <pc:docMk/>
          <pc:sldMk cId="2678604142" sldId="419"/>
        </pc:sldMkLst>
      </pc:sldChg>
      <pc:sldChg chg="mod modShow addCm">
        <pc:chgData name="Wesley Alves Fontes" userId="fa031d31-75d0-4aeb-a466-fc60d0a75bc6" providerId="ADAL" clId="{32F3D8E1-8215-4623-B764-03A580008E78}" dt="2022-05-23T14:06:28.250" v="1498" actId="729"/>
        <pc:sldMkLst>
          <pc:docMk/>
          <pc:sldMk cId="4183056627" sldId="428"/>
        </pc:sldMkLst>
      </pc:sldChg>
      <pc:sldChg chg="addSp delSp modSp mod modShow">
        <pc:chgData name="Wesley Alves Fontes" userId="fa031d31-75d0-4aeb-a466-fc60d0a75bc6" providerId="ADAL" clId="{32F3D8E1-8215-4623-B764-03A580008E78}" dt="2022-05-24T12:17:35.389" v="2134" actId="729"/>
        <pc:sldMkLst>
          <pc:docMk/>
          <pc:sldMk cId="4069505871" sldId="431"/>
        </pc:sldMkLst>
        <pc:spChg chg="mod">
          <ac:chgData name="Wesley Alves Fontes" userId="fa031d31-75d0-4aeb-a466-fc60d0a75bc6" providerId="ADAL" clId="{32F3D8E1-8215-4623-B764-03A580008E78}" dt="2022-05-24T12:01:14.269" v="1721"/>
          <ac:spMkLst>
            <pc:docMk/>
            <pc:sldMk cId="4069505871" sldId="431"/>
            <ac:spMk id="3" creationId="{CE9D8312-A30C-4DE5-BC72-BF638EF61B61}"/>
          </ac:spMkLst>
        </pc:spChg>
        <pc:spChg chg="mod">
          <ac:chgData name="Wesley Alves Fontes" userId="fa031d31-75d0-4aeb-a466-fc60d0a75bc6" providerId="ADAL" clId="{32F3D8E1-8215-4623-B764-03A580008E78}" dt="2022-05-23T14:27:10.482" v="1701" actId="14100"/>
          <ac:spMkLst>
            <pc:docMk/>
            <pc:sldMk cId="4069505871" sldId="431"/>
            <ac:spMk id="13" creationId="{23B88938-3455-A0BD-C0A0-B51884D5FDEB}"/>
          </ac:spMkLst>
        </pc:spChg>
        <pc:spChg chg="mod">
          <ac:chgData name="Wesley Alves Fontes" userId="fa031d31-75d0-4aeb-a466-fc60d0a75bc6" providerId="ADAL" clId="{32F3D8E1-8215-4623-B764-03A580008E78}" dt="2022-05-23T14:27:25.149" v="1702" actId="1076"/>
          <ac:spMkLst>
            <pc:docMk/>
            <pc:sldMk cId="4069505871" sldId="431"/>
            <ac:spMk id="20" creationId="{7002AD22-791B-6E6B-BB13-594E82A21713}"/>
          </ac:spMkLst>
        </pc:spChg>
        <pc:grpChg chg="mod">
          <ac:chgData name="Wesley Alves Fontes" userId="fa031d31-75d0-4aeb-a466-fc60d0a75bc6" providerId="ADAL" clId="{32F3D8E1-8215-4623-B764-03A580008E78}" dt="2022-05-23T14:27:35.726" v="1703" actId="1076"/>
          <ac:grpSpMkLst>
            <pc:docMk/>
            <pc:sldMk cId="4069505871" sldId="431"/>
            <ac:grpSpMk id="5" creationId="{8485D589-8EEC-DEE2-7BD7-D1FEA6F21DAB}"/>
          </ac:grpSpMkLst>
        </pc:grpChg>
        <pc:picChg chg="mod">
          <ac:chgData name="Wesley Alves Fontes" userId="fa031d31-75d0-4aeb-a466-fc60d0a75bc6" providerId="ADAL" clId="{32F3D8E1-8215-4623-B764-03A580008E78}" dt="2022-05-23T14:27:25.149" v="1702" actId="1076"/>
          <ac:picMkLst>
            <pc:docMk/>
            <pc:sldMk cId="4069505871" sldId="431"/>
            <ac:picMk id="4" creationId="{B0E2A775-A427-2EBD-7965-B9CF8CBE4A3E}"/>
          </ac:picMkLst>
        </pc:picChg>
        <pc:picChg chg="mod">
          <ac:chgData name="Wesley Alves Fontes" userId="fa031d31-75d0-4aeb-a466-fc60d0a75bc6" providerId="ADAL" clId="{32F3D8E1-8215-4623-B764-03A580008E78}" dt="2022-05-23T14:28:01.712" v="1705" actId="1076"/>
          <ac:picMkLst>
            <pc:docMk/>
            <pc:sldMk cId="4069505871" sldId="431"/>
            <ac:picMk id="15" creationId="{25A1F947-DC45-B850-D8CD-20E86798D0E2}"/>
          </ac:picMkLst>
        </pc:picChg>
        <pc:picChg chg="mod">
          <ac:chgData name="Wesley Alves Fontes" userId="fa031d31-75d0-4aeb-a466-fc60d0a75bc6" providerId="ADAL" clId="{32F3D8E1-8215-4623-B764-03A580008E78}" dt="2022-05-23T14:27:25.149" v="1702" actId="1076"/>
          <ac:picMkLst>
            <pc:docMk/>
            <pc:sldMk cId="4069505871" sldId="431"/>
            <ac:picMk id="18" creationId="{2DF80129-B0A9-41C2-9B7A-91D06690E588}"/>
          </ac:picMkLst>
        </pc:picChg>
        <pc:picChg chg="mod">
          <ac:chgData name="Wesley Alves Fontes" userId="fa031d31-75d0-4aeb-a466-fc60d0a75bc6" providerId="ADAL" clId="{32F3D8E1-8215-4623-B764-03A580008E78}" dt="2022-05-23T14:27:25.149" v="1702" actId="1076"/>
          <ac:picMkLst>
            <pc:docMk/>
            <pc:sldMk cId="4069505871" sldId="431"/>
            <ac:picMk id="25" creationId="{47540BBA-00B3-5EB4-FF93-32F441C2CF25}"/>
          </ac:picMkLst>
        </pc:picChg>
        <pc:picChg chg="mod">
          <ac:chgData name="Wesley Alves Fontes" userId="fa031d31-75d0-4aeb-a466-fc60d0a75bc6" providerId="ADAL" clId="{32F3D8E1-8215-4623-B764-03A580008E78}" dt="2022-05-23T14:27:25.149" v="1702" actId="1076"/>
          <ac:picMkLst>
            <pc:docMk/>
            <pc:sldMk cId="4069505871" sldId="431"/>
            <ac:picMk id="26" creationId="{01DDB5CF-94DE-723C-B2AF-1ED449224B6F}"/>
          </ac:picMkLst>
        </pc:picChg>
        <pc:picChg chg="mod">
          <ac:chgData name="Wesley Alves Fontes" userId="fa031d31-75d0-4aeb-a466-fc60d0a75bc6" providerId="ADAL" clId="{32F3D8E1-8215-4623-B764-03A580008E78}" dt="2022-05-23T14:27:25.149" v="1702" actId="1076"/>
          <ac:picMkLst>
            <pc:docMk/>
            <pc:sldMk cId="4069505871" sldId="431"/>
            <ac:picMk id="27" creationId="{7ECFA7D0-FB74-8D6E-BB08-48B6A90BD99E}"/>
          </ac:picMkLst>
        </pc:picChg>
        <pc:picChg chg="mod">
          <ac:chgData name="Wesley Alves Fontes" userId="fa031d31-75d0-4aeb-a466-fc60d0a75bc6" providerId="ADAL" clId="{32F3D8E1-8215-4623-B764-03A580008E78}" dt="2022-05-23T14:27:25.149" v="1702" actId="1076"/>
          <ac:picMkLst>
            <pc:docMk/>
            <pc:sldMk cId="4069505871" sldId="431"/>
            <ac:picMk id="29" creationId="{76448851-0906-8B7E-F11C-8A35CADAAB07}"/>
          </ac:picMkLst>
        </pc:picChg>
        <pc:picChg chg="del">
          <ac:chgData name="Wesley Alves Fontes" userId="fa031d31-75d0-4aeb-a466-fc60d0a75bc6" providerId="ADAL" clId="{32F3D8E1-8215-4623-B764-03A580008E78}" dt="2022-05-23T14:23:59.640" v="1649" actId="478"/>
          <ac:picMkLst>
            <pc:docMk/>
            <pc:sldMk cId="4069505871" sldId="431"/>
            <ac:picMk id="30" creationId="{07943166-4444-2238-DCDB-F385181BE9D5}"/>
          </ac:picMkLst>
        </pc:picChg>
        <pc:picChg chg="del">
          <ac:chgData name="Wesley Alves Fontes" userId="fa031d31-75d0-4aeb-a466-fc60d0a75bc6" providerId="ADAL" clId="{32F3D8E1-8215-4623-B764-03A580008E78}" dt="2022-05-23T14:23:57.328" v="1648" actId="478"/>
          <ac:picMkLst>
            <pc:docMk/>
            <pc:sldMk cId="4069505871" sldId="431"/>
            <ac:picMk id="31" creationId="{24D9C6E6-B54D-7163-1AE2-0A72862EA67E}"/>
          </ac:picMkLst>
        </pc:picChg>
        <pc:cxnChg chg="add mod">
          <ac:chgData name="Wesley Alves Fontes" userId="fa031d31-75d0-4aeb-a466-fc60d0a75bc6" providerId="ADAL" clId="{32F3D8E1-8215-4623-B764-03A580008E78}" dt="2022-05-24T11:56:59.354" v="1706" actId="1076"/>
          <ac:cxnSpMkLst>
            <pc:docMk/>
            <pc:sldMk cId="4069505871" sldId="431"/>
            <ac:cxnSpMk id="28" creationId="{050A421C-B7CB-CB89-B185-94D9BE29E643}"/>
          </ac:cxnSpMkLst>
        </pc:cxnChg>
      </pc:sldChg>
      <pc:sldChg chg="mod modShow">
        <pc:chgData name="Wesley Alves Fontes" userId="fa031d31-75d0-4aeb-a466-fc60d0a75bc6" providerId="ADAL" clId="{32F3D8E1-8215-4623-B764-03A580008E78}" dt="2022-05-24T12:44:50.463" v="2366" actId="729"/>
        <pc:sldMkLst>
          <pc:docMk/>
          <pc:sldMk cId="4044007760" sldId="432"/>
        </pc:sldMkLst>
      </pc:sldChg>
      <pc:sldChg chg="modSp mod ord modShow">
        <pc:chgData name="Wesley Alves Fontes" userId="fa031d31-75d0-4aeb-a466-fc60d0a75bc6" providerId="ADAL" clId="{32F3D8E1-8215-4623-B764-03A580008E78}" dt="2022-05-24T14:27:49.290" v="2583" actId="729"/>
        <pc:sldMkLst>
          <pc:docMk/>
          <pc:sldMk cId="2869484382" sldId="433"/>
        </pc:sldMkLst>
        <pc:spChg chg="mod">
          <ac:chgData name="Wesley Alves Fontes" userId="fa031d31-75d0-4aeb-a466-fc60d0a75bc6" providerId="ADAL" clId="{32F3D8E1-8215-4623-B764-03A580008E78}" dt="2022-05-19T11:29:15.347" v="240" actId="20577"/>
          <ac:spMkLst>
            <pc:docMk/>
            <pc:sldMk cId="2869484382" sldId="433"/>
            <ac:spMk id="18" creationId="{FC5BEDA0-29C4-6187-B47D-F0D5B9A0F2EC}"/>
          </ac:spMkLst>
        </pc:spChg>
        <pc:spChg chg="mod">
          <ac:chgData name="Wesley Alves Fontes" userId="fa031d31-75d0-4aeb-a466-fc60d0a75bc6" providerId="ADAL" clId="{32F3D8E1-8215-4623-B764-03A580008E78}" dt="2022-05-19T11:29:01.720" v="216" actId="20577"/>
          <ac:spMkLst>
            <pc:docMk/>
            <pc:sldMk cId="2869484382" sldId="433"/>
            <ac:spMk id="30" creationId="{EA33B6DB-C04C-FEE1-646B-9F9B6AFF81EF}"/>
          </ac:spMkLst>
        </pc:spChg>
      </pc:sldChg>
      <pc:sldChg chg="mod modShow">
        <pc:chgData name="Wesley Alves Fontes" userId="fa031d31-75d0-4aeb-a466-fc60d0a75bc6" providerId="ADAL" clId="{32F3D8E1-8215-4623-B764-03A580008E78}" dt="2022-05-24T15:00:35.780" v="3658" actId="729"/>
        <pc:sldMkLst>
          <pc:docMk/>
          <pc:sldMk cId="1077262206" sldId="435"/>
        </pc:sldMkLst>
      </pc:sldChg>
      <pc:sldChg chg="mod modShow">
        <pc:chgData name="Wesley Alves Fontes" userId="fa031d31-75d0-4aeb-a466-fc60d0a75bc6" providerId="ADAL" clId="{32F3D8E1-8215-4623-B764-03A580008E78}" dt="2022-05-24T14:40:05.019" v="2712" actId="729"/>
        <pc:sldMkLst>
          <pc:docMk/>
          <pc:sldMk cId="1233526466" sldId="436"/>
        </pc:sldMkLst>
      </pc:sldChg>
      <pc:sldChg chg="addSp delSp modSp mod modShow addCm">
        <pc:chgData name="Wesley Alves Fontes" userId="fa031d31-75d0-4aeb-a466-fc60d0a75bc6" providerId="ADAL" clId="{32F3D8E1-8215-4623-B764-03A580008E78}" dt="2022-05-24T17:00:05.006" v="4325" actId="729"/>
        <pc:sldMkLst>
          <pc:docMk/>
          <pc:sldMk cId="448224968" sldId="438"/>
        </pc:sldMkLst>
        <pc:spChg chg="mod">
          <ac:chgData name="Wesley Alves Fontes" userId="fa031d31-75d0-4aeb-a466-fc60d0a75bc6" providerId="ADAL" clId="{32F3D8E1-8215-4623-B764-03A580008E78}" dt="2022-05-24T16:05:09.466" v="3698" actId="207"/>
          <ac:spMkLst>
            <pc:docMk/>
            <pc:sldMk cId="448224968" sldId="438"/>
            <ac:spMk id="68" creationId="{1FFBBD5B-08FC-8A59-7862-C552CE97C1FF}"/>
          </ac:spMkLst>
        </pc:spChg>
        <pc:picChg chg="add mod">
          <ac:chgData name="Wesley Alves Fontes" userId="fa031d31-75d0-4aeb-a466-fc60d0a75bc6" providerId="ADAL" clId="{32F3D8E1-8215-4623-B764-03A580008E78}" dt="2022-05-24T16:04:58.491" v="3697" actId="1035"/>
          <ac:picMkLst>
            <pc:docMk/>
            <pc:sldMk cId="448224968" sldId="438"/>
            <ac:picMk id="24" creationId="{815F80D8-D2EF-E92B-9F03-BBD90481FE07}"/>
          </ac:picMkLst>
        </pc:picChg>
        <pc:picChg chg="del">
          <ac:chgData name="Wesley Alves Fontes" userId="fa031d31-75d0-4aeb-a466-fc60d0a75bc6" providerId="ADAL" clId="{32F3D8E1-8215-4623-B764-03A580008E78}" dt="2022-05-24T16:04:45.933" v="3690" actId="478"/>
          <ac:picMkLst>
            <pc:docMk/>
            <pc:sldMk cId="448224968" sldId="438"/>
            <ac:picMk id="69" creationId="{B8A8F2C5-45D6-255C-D0C4-4500D4DAFD24}"/>
          </ac:picMkLst>
        </pc:picChg>
      </pc:sldChg>
      <pc:sldChg chg="modSp mod modShow addCm">
        <pc:chgData name="Wesley Alves Fontes" userId="fa031d31-75d0-4aeb-a466-fc60d0a75bc6" providerId="ADAL" clId="{32F3D8E1-8215-4623-B764-03A580008E78}" dt="2022-05-24T16:53:03.068" v="4261" actId="729"/>
        <pc:sldMkLst>
          <pc:docMk/>
          <pc:sldMk cId="1028142434" sldId="439"/>
        </pc:sldMkLst>
        <pc:grpChg chg="mod">
          <ac:chgData name="Wesley Alves Fontes" userId="fa031d31-75d0-4aeb-a466-fc60d0a75bc6" providerId="ADAL" clId="{32F3D8E1-8215-4623-B764-03A580008E78}" dt="2022-05-19T11:31:14.006" v="255" actId="1035"/>
          <ac:grpSpMkLst>
            <pc:docMk/>
            <pc:sldMk cId="1028142434" sldId="439"/>
            <ac:grpSpMk id="9" creationId="{30F47780-ECEC-A071-949F-8C865AC74597}"/>
          </ac:grpSpMkLst>
        </pc:grpChg>
      </pc:sldChg>
      <pc:sldChg chg="addCm delCm">
        <pc:chgData name="Wesley Alves Fontes" userId="fa031d31-75d0-4aeb-a466-fc60d0a75bc6" providerId="ADAL" clId="{32F3D8E1-8215-4623-B764-03A580008E78}" dt="2022-05-24T16:03:53.152" v="3687"/>
        <pc:sldMkLst>
          <pc:docMk/>
          <pc:sldMk cId="824963144" sldId="442"/>
        </pc:sldMkLst>
      </pc:sldChg>
      <pc:sldChg chg="mod modShow">
        <pc:chgData name="Wesley Alves Fontes" userId="fa031d31-75d0-4aeb-a466-fc60d0a75bc6" providerId="ADAL" clId="{32F3D8E1-8215-4623-B764-03A580008E78}" dt="2022-05-23T12:20:41.293" v="312" actId="729"/>
        <pc:sldMkLst>
          <pc:docMk/>
          <pc:sldMk cId="3381282163" sldId="446"/>
        </pc:sldMkLst>
      </pc:sldChg>
      <pc:sldChg chg="addSp delSp modSp add mod modClrScheme chgLayout">
        <pc:chgData name="Wesley Alves Fontes" userId="fa031d31-75d0-4aeb-a466-fc60d0a75bc6" providerId="ADAL" clId="{32F3D8E1-8215-4623-B764-03A580008E78}" dt="2022-05-23T14:22:59.331" v="1645" actId="1036"/>
        <pc:sldMkLst>
          <pc:docMk/>
          <pc:sldMk cId="3289326811" sldId="447"/>
        </pc:sldMkLst>
        <pc:spChg chg="add mod">
          <ac:chgData name="Wesley Alves Fontes" userId="fa031d31-75d0-4aeb-a466-fc60d0a75bc6" providerId="ADAL" clId="{32F3D8E1-8215-4623-B764-03A580008E78}" dt="2022-05-23T14:19:34.850" v="1596" actId="1076"/>
          <ac:spMkLst>
            <pc:docMk/>
            <pc:sldMk cId="3289326811" sldId="447"/>
            <ac:spMk id="5" creationId="{A1CD3C03-695C-1950-6969-67AEBA2F6A3F}"/>
          </ac:spMkLst>
        </pc:spChg>
        <pc:spChg chg="add mod">
          <ac:chgData name="Wesley Alves Fontes" userId="fa031d31-75d0-4aeb-a466-fc60d0a75bc6" providerId="ADAL" clId="{32F3D8E1-8215-4623-B764-03A580008E78}" dt="2022-05-19T11:12:17.448" v="189" actId="14100"/>
          <ac:spMkLst>
            <pc:docMk/>
            <pc:sldMk cId="3289326811" sldId="447"/>
            <ac:spMk id="6" creationId="{C3FB5964-7E85-9047-649D-744EF7F291EE}"/>
          </ac:spMkLst>
        </pc:spChg>
        <pc:spChg chg="add mod">
          <ac:chgData name="Wesley Alves Fontes" userId="fa031d31-75d0-4aeb-a466-fc60d0a75bc6" providerId="ADAL" clId="{32F3D8E1-8215-4623-B764-03A580008E78}" dt="2022-05-23T14:19:34.850" v="1596" actId="1076"/>
          <ac:spMkLst>
            <pc:docMk/>
            <pc:sldMk cId="3289326811" sldId="447"/>
            <ac:spMk id="7" creationId="{50B5F972-35F5-3940-3F85-D5A18D01B676}"/>
          </ac:spMkLst>
        </pc:spChg>
        <pc:spChg chg="add mod">
          <ac:chgData name="Wesley Alves Fontes" userId="fa031d31-75d0-4aeb-a466-fc60d0a75bc6" providerId="ADAL" clId="{32F3D8E1-8215-4623-B764-03A580008E78}" dt="2022-05-23T14:19:34.850" v="1596" actId="1076"/>
          <ac:spMkLst>
            <pc:docMk/>
            <pc:sldMk cId="3289326811" sldId="447"/>
            <ac:spMk id="11" creationId="{A8452D2D-7226-7916-5090-D835C0A561A2}"/>
          </ac:spMkLst>
        </pc:spChg>
        <pc:spChg chg="add del mod ord">
          <ac:chgData name="Wesley Alves Fontes" userId="fa031d31-75d0-4aeb-a466-fc60d0a75bc6" providerId="ADAL" clId="{32F3D8E1-8215-4623-B764-03A580008E78}" dt="2022-05-23T12:42:27.166" v="401" actId="700"/>
          <ac:spMkLst>
            <pc:docMk/>
            <pc:sldMk cId="3289326811" sldId="447"/>
            <ac:spMk id="12" creationId="{D49BB3E2-B3A9-0022-57DC-C69EB60B2B9D}"/>
          </ac:spMkLst>
        </pc:spChg>
        <pc:spChg chg="add mod">
          <ac:chgData name="Wesley Alves Fontes" userId="fa031d31-75d0-4aeb-a466-fc60d0a75bc6" providerId="ADAL" clId="{32F3D8E1-8215-4623-B764-03A580008E78}" dt="2022-05-23T14:22:49.669" v="1639" actId="1076"/>
          <ac:spMkLst>
            <pc:docMk/>
            <pc:sldMk cId="3289326811" sldId="447"/>
            <ac:spMk id="14" creationId="{885D1634-495F-3C59-C753-EAE9B2107DD5}"/>
          </ac:spMkLst>
        </pc:spChg>
        <pc:spChg chg="mod">
          <ac:chgData name="Wesley Alves Fontes" userId="fa031d31-75d0-4aeb-a466-fc60d0a75bc6" providerId="ADAL" clId="{32F3D8E1-8215-4623-B764-03A580008E78}" dt="2022-05-19T10:47:20.582" v="23" actId="1076"/>
          <ac:spMkLst>
            <pc:docMk/>
            <pc:sldMk cId="3289326811" sldId="447"/>
            <ac:spMk id="16" creationId="{7A7DFCCE-BDA5-6713-8A9A-94D91AF671A8}"/>
          </ac:spMkLst>
        </pc:spChg>
        <pc:spChg chg="mod">
          <ac:chgData name="Wesley Alves Fontes" userId="fa031d31-75d0-4aeb-a466-fc60d0a75bc6" providerId="ADAL" clId="{32F3D8E1-8215-4623-B764-03A580008E78}" dt="2022-05-19T10:46:12.981" v="9" actId="207"/>
          <ac:spMkLst>
            <pc:docMk/>
            <pc:sldMk cId="3289326811" sldId="447"/>
            <ac:spMk id="18" creationId="{9AB1A5AF-B008-2DA3-C12A-5A9B2ACF4323}"/>
          </ac:spMkLst>
        </pc:spChg>
        <pc:spChg chg="mod">
          <ac:chgData name="Wesley Alves Fontes" userId="fa031d31-75d0-4aeb-a466-fc60d0a75bc6" providerId="ADAL" clId="{32F3D8E1-8215-4623-B764-03A580008E78}" dt="2022-05-19T10:47:39.023" v="24" actId="207"/>
          <ac:spMkLst>
            <pc:docMk/>
            <pc:sldMk cId="3289326811" sldId="447"/>
            <ac:spMk id="21" creationId="{2454AE20-216F-E7E5-2C40-80EAB3A37C12}"/>
          </ac:spMkLst>
        </pc:spChg>
        <pc:spChg chg="mod">
          <ac:chgData name="Wesley Alves Fontes" userId="fa031d31-75d0-4aeb-a466-fc60d0a75bc6" providerId="ADAL" clId="{32F3D8E1-8215-4623-B764-03A580008E78}" dt="2022-05-19T10:47:51.080" v="26" actId="207"/>
          <ac:spMkLst>
            <pc:docMk/>
            <pc:sldMk cId="3289326811" sldId="447"/>
            <ac:spMk id="23" creationId="{6C8882CB-7974-EC32-4634-16F087B7331C}"/>
          </ac:spMkLst>
        </pc:spChg>
        <pc:spChg chg="mod">
          <ac:chgData name="Wesley Alves Fontes" userId="fa031d31-75d0-4aeb-a466-fc60d0a75bc6" providerId="ADAL" clId="{32F3D8E1-8215-4623-B764-03A580008E78}" dt="2022-05-23T12:26:08.385" v="337" actId="120"/>
          <ac:spMkLst>
            <pc:docMk/>
            <pc:sldMk cId="3289326811" sldId="447"/>
            <ac:spMk id="26" creationId="{D6A084F3-864B-FC6F-4AEF-7341E3038A82}"/>
          </ac:spMkLst>
        </pc:spChg>
        <pc:spChg chg="mod">
          <ac:chgData name="Wesley Alves Fontes" userId="fa031d31-75d0-4aeb-a466-fc60d0a75bc6" providerId="ADAL" clId="{32F3D8E1-8215-4623-B764-03A580008E78}" dt="2022-05-19T10:49:01.127" v="37" actId="1076"/>
          <ac:spMkLst>
            <pc:docMk/>
            <pc:sldMk cId="3289326811" sldId="447"/>
            <ac:spMk id="31" creationId="{1EB4D74D-6EE2-6B40-5E73-3FB8A0519D5C}"/>
          </ac:spMkLst>
        </pc:spChg>
        <pc:spChg chg="mod">
          <ac:chgData name="Wesley Alves Fontes" userId="fa031d31-75d0-4aeb-a466-fc60d0a75bc6" providerId="ADAL" clId="{32F3D8E1-8215-4623-B764-03A580008E78}" dt="2022-05-23T12:25:47.351" v="334" actId="1076"/>
          <ac:spMkLst>
            <pc:docMk/>
            <pc:sldMk cId="3289326811" sldId="447"/>
            <ac:spMk id="36" creationId="{1B8939EC-7E6F-D8ED-C370-15022825540E}"/>
          </ac:spMkLst>
        </pc:spChg>
        <pc:spChg chg="mod">
          <ac:chgData name="Wesley Alves Fontes" userId="fa031d31-75d0-4aeb-a466-fc60d0a75bc6" providerId="ADAL" clId="{32F3D8E1-8215-4623-B764-03A580008E78}" dt="2022-05-19T10:52:06.773" v="51" actId="207"/>
          <ac:spMkLst>
            <pc:docMk/>
            <pc:sldMk cId="3289326811" sldId="447"/>
            <ac:spMk id="38" creationId="{2766BA3F-94FE-7297-82DB-96B7551A5A27}"/>
          </ac:spMkLst>
        </pc:spChg>
        <pc:spChg chg="mod">
          <ac:chgData name="Wesley Alves Fontes" userId="fa031d31-75d0-4aeb-a466-fc60d0a75bc6" providerId="ADAL" clId="{32F3D8E1-8215-4623-B764-03A580008E78}" dt="2022-05-19T10:52:19.273" v="54" actId="207"/>
          <ac:spMkLst>
            <pc:docMk/>
            <pc:sldMk cId="3289326811" sldId="447"/>
            <ac:spMk id="42" creationId="{79F74A65-C697-EB79-65C3-AFEAB37374E2}"/>
          </ac:spMkLst>
        </pc:spChg>
        <pc:spChg chg="mod">
          <ac:chgData name="Wesley Alves Fontes" userId="fa031d31-75d0-4aeb-a466-fc60d0a75bc6" providerId="ADAL" clId="{32F3D8E1-8215-4623-B764-03A580008E78}" dt="2022-05-19T10:53:32.830" v="61" actId="207"/>
          <ac:spMkLst>
            <pc:docMk/>
            <pc:sldMk cId="3289326811" sldId="447"/>
            <ac:spMk id="44" creationId="{25D86A9C-DD03-58BD-67C0-7769A96D417B}"/>
          </ac:spMkLst>
        </pc:spChg>
        <pc:spChg chg="mod">
          <ac:chgData name="Wesley Alves Fontes" userId="fa031d31-75d0-4aeb-a466-fc60d0a75bc6" providerId="ADAL" clId="{32F3D8E1-8215-4623-B764-03A580008E78}" dt="2022-05-19T10:53:39.713" v="63" actId="207"/>
          <ac:spMkLst>
            <pc:docMk/>
            <pc:sldMk cId="3289326811" sldId="447"/>
            <ac:spMk id="47" creationId="{224691ED-44B7-DA8F-E5E0-A69B5F8307BB}"/>
          </ac:spMkLst>
        </pc:spChg>
        <pc:spChg chg="mod">
          <ac:chgData name="Wesley Alves Fontes" userId="fa031d31-75d0-4aeb-a466-fc60d0a75bc6" providerId="ADAL" clId="{32F3D8E1-8215-4623-B764-03A580008E78}" dt="2022-05-19T11:09:51.230" v="159" actId="208"/>
          <ac:spMkLst>
            <pc:docMk/>
            <pc:sldMk cId="3289326811" sldId="447"/>
            <ac:spMk id="54" creationId="{5463E3E6-6F3D-72C8-F0B9-B1E799F62BAF}"/>
          </ac:spMkLst>
        </pc:spChg>
        <pc:spChg chg="mod">
          <ac:chgData name="Wesley Alves Fontes" userId="fa031d31-75d0-4aeb-a466-fc60d0a75bc6" providerId="ADAL" clId="{32F3D8E1-8215-4623-B764-03A580008E78}" dt="2022-05-19T11:12:09.886" v="188" actId="1076"/>
          <ac:spMkLst>
            <pc:docMk/>
            <pc:sldMk cId="3289326811" sldId="447"/>
            <ac:spMk id="55" creationId="{B3EE4A2E-EF58-8921-1148-DD18776C440B}"/>
          </ac:spMkLst>
        </pc:spChg>
        <pc:spChg chg="mod">
          <ac:chgData name="Wesley Alves Fontes" userId="fa031d31-75d0-4aeb-a466-fc60d0a75bc6" providerId="ADAL" clId="{32F3D8E1-8215-4623-B764-03A580008E78}" dt="2022-05-19T11:13:04.844" v="200" actId="1036"/>
          <ac:spMkLst>
            <pc:docMk/>
            <pc:sldMk cId="3289326811" sldId="447"/>
            <ac:spMk id="58" creationId="{D70F4755-E496-CFF9-8506-5AA5A9B2C72C}"/>
          </ac:spMkLst>
        </pc:spChg>
        <pc:spChg chg="mod">
          <ac:chgData name="Wesley Alves Fontes" userId="fa031d31-75d0-4aeb-a466-fc60d0a75bc6" providerId="ADAL" clId="{32F3D8E1-8215-4623-B764-03A580008E78}" dt="2022-05-19T11:12:03.600" v="187" actId="1076"/>
          <ac:spMkLst>
            <pc:docMk/>
            <pc:sldMk cId="3289326811" sldId="447"/>
            <ac:spMk id="60" creationId="{C2C94EFB-531A-6F7D-71F9-607B975B19B5}"/>
          </ac:spMkLst>
        </pc:spChg>
        <pc:spChg chg="mod">
          <ac:chgData name="Wesley Alves Fontes" userId="fa031d31-75d0-4aeb-a466-fc60d0a75bc6" providerId="ADAL" clId="{32F3D8E1-8215-4623-B764-03A580008E78}" dt="2022-05-19T11:09:51.230" v="159" actId="208"/>
          <ac:spMkLst>
            <pc:docMk/>
            <pc:sldMk cId="3289326811" sldId="447"/>
            <ac:spMk id="61" creationId="{CFBA5B6B-D558-674B-B017-E688A008A7F6}"/>
          </ac:spMkLst>
        </pc:spChg>
        <pc:spChg chg="mod">
          <ac:chgData name="Wesley Alves Fontes" userId="fa031d31-75d0-4aeb-a466-fc60d0a75bc6" providerId="ADAL" clId="{32F3D8E1-8215-4623-B764-03A580008E78}" dt="2022-05-19T11:11:54.194" v="186" actId="1036"/>
          <ac:spMkLst>
            <pc:docMk/>
            <pc:sldMk cId="3289326811" sldId="447"/>
            <ac:spMk id="62" creationId="{AB9681E8-9C9A-2A0B-E1C7-D5396683697C}"/>
          </ac:spMkLst>
        </pc:spChg>
        <pc:spChg chg="mod">
          <ac:chgData name="Wesley Alves Fontes" userId="fa031d31-75d0-4aeb-a466-fc60d0a75bc6" providerId="ADAL" clId="{32F3D8E1-8215-4623-B764-03A580008E78}" dt="2022-05-23T12:24:20.124" v="321" actId="1076"/>
          <ac:spMkLst>
            <pc:docMk/>
            <pc:sldMk cId="3289326811" sldId="447"/>
            <ac:spMk id="64" creationId="{D5AF27C5-B759-265E-11E1-3212A5AB72C0}"/>
          </ac:spMkLst>
        </pc:spChg>
        <pc:spChg chg="mod">
          <ac:chgData name="Wesley Alves Fontes" userId="fa031d31-75d0-4aeb-a466-fc60d0a75bc6" providerId="ADAL" clId="{32F3D8E1-8215-4623-B764-03A580008E78}" dt="2022-05-19T10:49:29.695" v="39" actId="1076"/>
          <ac:spMkLst>
            <pc:docMk/>
            <pc:sldMk cId="3289326811" sldId="447"/>
            <ac:spMk id="67" creationId="{F63131D5-2A99-5241-5029-9C494E46C2D1}"/>
          </ac:spMkLst>
        </pc:spChg>
        <pc:spChg chg="mod">
          <ac:chgData name="Wesley Alves Fontes" userId="fa031d31-75d0-4aeb-a466-fc60d0a75bc6" providerId="ADAL" clId="{32F3D8E1-8215-4623-B764-03A580008E78}" dt="2022-05-23T12:24:13.021" v="320" actId="1076"/>
          <ac:spMkLst>
            <pc:docMk/>
            <pc:sldMk cId="3289326811" sldId="447"/>
            <ac:spMk id="70" creationId="{C34741D6-09F8-CB4C-281C-217EFCBD4C6C}"/>
          </ac:spMkLst>
        </pc:spChg>
        <pc:spChg chg="mod">
          <ac:chgData name="Wesley Alves Fontes" userId="fa031d31-75d0-4aeb-a466-fc60d0a75bc6" providerId="ADAL" clId="{32F3D8E1-8215-4623-B764-03A580008E78}" dt="2022-05-23T12:24:50.325" v="325" actId="1076"/>
          <ac:spMkLst>
            <pc:docMk/>
            <pc:sldMk cId="3289326811" sldId="447"/>
            <ac:spMk id="73" creationId="{87811536-F542-9BD0-D14F-A176DC5A3106}"/>
          </ac:spMkLst>
        </pc:spChg>
        <pc:spChg chg="mod">
          <ac:chgData name="Wesley Alves Fontes" userId="fa031d31-75d0-4aeb-a466-fc60d0a75bc6" providerId="ADAL" clId="{32F3D8E1-8215-4623-B764-03A580008E78}" dt="2022-05-19T10:54:58.335" v="77" actId="1076"/>
          <ac:spMkLst>
            <pc:docMk/>
            <pc:sldMk cId="3289326811" sldId="447"/>
            <ac:spMk id="76" creationId="{B0501EBD-C590-0823-EF4B-F7F976E5E2FA}"/>
          </ac:spMkLst>
        </pc:spChg>
        <pc:spChg chg="mod">
          <ac:chgData name="Wesley Alves Fontes" userId="fa031d31-75d0-4aeb-a466-fc60d0a75bc6" providerId="ADAL" clId="{32F3D8E1-8215-4623-B764-03A580008E78}" dt="2022-05-23T12:25:57.311" v="335" actId="1076"/>
          <ac:spMkLst>
            <pc:docMk/>
            <pc:sldMk cId="3289326811" sldId="447"/>
            <ac:spMk id="79" creationId="{2B3C9CBA-98C3-8E81-E1D5-C5BB508E4E4F}"/>
          </ac:spMkLst>
        </pc:spChg>
        <pc:spChg chg="mod">
          <ac:chgData name="Wesley Alves Fontes" userId="fa031d31-75d0-4aeb-a466-fc60d0a75bc6" providerId="ADAL" clId="{32F3D8E1-8215-4623-B764-03A580008E78}" dt="2022-05-19T10:50:28.015" v="44" actId="1076"/>
          <ac:spMkLst>
            <pc:docMk/>
            <pc:sldMk cId="3289326811" sldId="447"/>
            <ac:spMk id="82" creationId="{A767A939-04F0-663E-CC2F-340F54FE913D}"/>
          </ac:spMkLst>
        </pc:spChg>
        <pc:spChg chg="mod">
          <ac:chgData name="Wesley Alves Fontes" userId="fa031d31-75d0-4aeb-a466-fc60d0a75bc6" providerId="ADAL" clId="{32F3D8E1-8215-4623-B764-03A580008E78}" dt="2022-05-23T14:11:39.795" v="1508" actId="1076"/>
          <ac:spMkLst>
            <pc:docMk/>
            <pc:sldMk cId="3289326811" sldId="447"/>
            <ac:spMk id="84" creationId="{515DCF90-147B-319E-7618-8F312A07E438}"/>
          </ac:spMkLst>
        </pc:spChg>
        <pc:spChg chg="add mod">
          <ac:chgData name="Wesley Alves Fontes" userId="fa031d31-75d0-4aeb-a466-fc60d0a75bc6" providerId="ADAL" clId="{32F3D8E1-8215-4623-B764-03A580008E78}" dt="2022-05-23T14:19:34.850" v="1596" actId="1076"/>
          <ac:spMkLst>
            <pc:docMk/>
            <pc:sldMk cId="3289326811" sldId="447"/>
            <ac:spMk id="86" creationId="{0EE5A2D0-E99A-43D4-029C-69CD92AA9CA0}"/>
          </ac:spMkLst>
        </pc:spChg>
        <pc:spChg chg="add mod">
          <ac:chgData name="Wesley Alves Fontes" userId="fa031d31-75d0-4aeb-a466-fc60d0a75bc6" providerId="ADAL" clId="{32F3D8E1-8215-4623-B764-03A580008E78}" dt="2022-05-23T14:19:34.850" v="1596" actId="1076"/>
          <ac:spMkLst>
            <pc:docMk/>
            <pc:sldMk cId="3289326811" sldId="447"/>
            <ac:spMk id="87" creationId="{08AB04F3-B06A-BFFF-8A0A-6B7E8A0D4981}"/>
          </ac:spMkLst>
        </pc:spChg>
        <pc:spChg chg="add mod">
          <ac:chgData name="Wesley Alves Fontes" userId="fa031d31-75d0-4aeb-a466-fc60d0a75bc6" providerId="ADAL" clId="{32F3D8E1-8215-4623-B764-03A580008E78}" dt="2022-05-23T14:19:34.850" v="1596" actId="1076"/>
          <ac:spMkLst>
            <pc:docMk/>
            <pc:sldMk cId="3289326811" sldId="447"/>
            <ac:spMk id="88" creationId="{070B4E90-1235-8F21-457B-5A6823BD84FC}"/>
          </ac:spMkLst>
        </pc:spChg>
        <pc:spChg chg="add mod">
          <ac:chgData name="Wesley Alves Fontes" userId="fa031d31-75d0-4aeb-a466-fc60d0a75bc6" providerId="ADAL" clId="{32F3D8E1-8215-4623-B764-03A580008E78}" dt="2022-05-19T11:09:28.949" v="156" actId="571"/>
          <ac:spMkLst>
            <pc:docMk/>
            <pc:sldMk cId="3289326811" sldId="447"/>
            <ac:spMk id="89" creationId="{21E18B98-8BB1-7E20-3052-B85930022326}"/>
          </ac:spMkLst>
        </pc:spChg>
        <pc:spChg chg="add mod">
          <ac:chgData name="Wesley Alves Fontes" userId="fa031d31-75d0-4aeb-a466-fc60d0a75bc6" providerId="ADAL" clId="{32F3D8E1-8215-4623-B764-03A580008E78}" dt="2022-05-23T14:19:34.850" v="1596" actId="1076"/>
          <ac:spMkLst>
            <pc:docMk/>
            <pc:sldMk cId="3289326811" sldId="447"/>
            <ac:spMk id="89" creationId="{B4F2C4AA-EE7C-3BDD-9E1A-11BBDFFB7716}"/>
          </ac:spMkLst>
        </pc:spChg>
        <pc:spChg chg="add mod">
          <ac:chgData name="Wesley Alves Fontes" userId="fa031d31-75d0-4aeb-a466-fc60d0a75bc6" providerId="ADAL" clId="{32F3D8E1-8215-4623-B764-03A580008E78}" dt="2022-05-23T14:19:34.850" v="1596" actId="1076"/>
          <ac:spMkLst>
            <pc:docMk/>
            <pc:sldMk cId="3289326811" sldId="447"/>
            <ac:spMk id="91" creationId="{DA4D28CA-0167-97F7-423C-757EE1B8795E}"/>
          </ac:spMkLst>
        </pc:spChg>
        <pc:spChg chg="add mod">
          <ac:chgData name="Wesley Alves Fontes" userId="fa031d31-75d0-4aeb-a466-fc60d0a75bc6" providerId="ADAL" clId="{32F3D8E1-8215-4623-B764-03A580008E78}" dt="2022-05-23T14:22:59.331" v="1645" actId="1036"/>
          <ac:spMkLst>
            <pc:docMk/>
            <pc:sldMk cId="3289326811" sldId="447"/>
            <ac:spMk id="93" creationId="{664661FB-22FB-76F2-3A95-85CDA45D7432}"/>
          </ac:spMkLst>
        </pc:spChg>
        <pc:spChg chg="add mod">
          <ac:chgData name="Wesley Alves Fontes" userId="fa031d31-75d0-4aeb-a466-fc60d0a75bc6" providerId="ADAL" clId="{32F3D8E1-8215-4623-B764-03A580008E78}" dt="2022-05-23T14:22:59.331" v="1645" actId="1036"/>
          <ac:spMkLst>
            <pc:docMk/>
            <pc:sldMk cId="3289326811" sldId="447"/>
            <ac:spMk id="95" creationId="{0DFAC4F7-35C4-11F9-7442-BDBDF71ABFDD}"/>
          </ac:spMkLst>
        </pc:spChg>
        <pc:grpChg chg="mod">
          <ac:chgData name="Wesley Alves Fontes" userId="fa031d31-75d0-4aeb-a466-fc60d0a75bc6" providerId="ADAL" clId="{32F3D8E1-8215-4623-B764-03A580008E78}" dt="2022-05-23T14:19:34.850" v="1596" actId="1076"/>
          <ac:grpSpMkLst>
            <pc:docMk/>
            <pc:sldMk cId="3289326811" sldId="447"/>
            <ac:grpSpMk id="2" creationId="{8C10C492-EFC8-4B42-27A0-F01244710A84}"/>
          </ac:grpSpMkLst>
        </pc:grpChg>
        <pc:grpChg chg="mod">
          <ac:chgData name="Wesley Alves Fontes" userId="fa031d31-75d0-4aeb-a466-fc60d0a75bc6" providerId="ADAL" clId="{32F3D8E1-8215-4623-B764-03A580008E78}" dt="2022-05-23T14:19:34.850" v="1596" actId="1076"/>
          <ac:grpSpMkLst>
            <pc:docMk/>
            <pc:sldMk cId="3289326811" sldId="447"/>
            <ac:grpSpMk id="3" creationId="{752040C3-D92D-99B7-0A5C-EBF3AE6CE69D}"/>
          </ac:grpSpMkLst>
        </pc:grpChg>
        <pc:grpChg chg="mod">
          <ac:chgData name="Wesley Alves Fontes" userId="fa031d31-75d0-4aeb-a466-fc60d0a75bc6" providerId="ADAL" clId="{32F3D8E1-8215-4623-B764-03A580008E78}" dt="2022-05-23T14:19:34.850" v="1596" actId="1076"/>
          <ac:grpSpMkLst>
            <pc:docMk/>
            <pc:sldMk cId="3289326811" sldId="447"/>
            <ac:grpSpMk id="4" creationId="{5AA90E2A-B459-DB23-8561-C870D205EF5A}"/>
          </ac:grpSpMkLst>
        </pc:grpChg>
        <pc:grpChg chg="mod">
          <ac:chgData name="Wesley Alves Fontes" userId="fa031d31-75d0-4aeb-a466-fc60d0a75bc6" providerId="ADAL" clId="{32F3D8E1-8215-4623-B764-03A580008E78}" dt="2022-05-23T14:19:34.850" v="1596" actId="1076"/>
          <ac:grpSpMkLst>
            <pc:docMk/>
            <pc:sldMk cId="3289326811" sldId="447"/>
            <ac:grpSpMk id="8" creationId="{B561BD3C-5B4F-774E-2485-8BF336B6968C}"/>
          </ac:grpSpMkLst>
        </pc:grpChg>
        <pc:grpChg chg="mod">
          <ac:chgData name="Wesley Alves Fontes" userId="fa031d31-75d0-4aeb-a466-fc60d0a75bc6" providerId="ADAL" clId="{32F3D8E1-8215-4623-B764-03A580008E78}" dt="2022-05-23T14:19:34.850" v="1596" actId="1076"/>
          <ac:grpSpMkLst>
            <pc:docMk/>
            <pc:sldMk cId="3289326811" sldId="447"/>
            <ac:grpSpMk id="9" creationId="{7DA1F518-8595-5701-8A8D-01D48FE08776}"/>
          </ac:grpSpMkLst>
        </pc:grpChg>
        <pc:grpChg chg="mod">
          <ac:chgData name="Wesley Alves Fontes" userId="fa031d31-75d0-4aeb-a466-fc60d0a75bc6" providerId="ADAL" clId="{32F3D8E1-8215-4623-B764-03A580008E78}" dt="2022-05-19T11:11:31.071" v="165" actId="1076"/>
          <ac:grpSpMkLst>
            <pc:docMk/>
            <pc:sldMk cId="3289326811" sldId="447"/>
            <ac:grpSpMk id="10" creationId="{0671DDDE-C736-60BE-DA9B-9741C6E0B237}"/>
          </ac:grpSpMkLst>
        </pc:grpChg>
        <pc:grpChg chg="mod">
          <ac:chgData name="Wesley Alves Fontes" userId="fa031d31-75d0-4aeb-a466-fc60d0a75bc6" providerId="ADAL" clId="{32F3D8E1-8215-4623-B764-03A580008E78}" dt="2022-05-19T11:09:28.949" v="156" actId="571"/>
          <ac:grpSpMkLst>
            <pc:docMk/>
            <pc:sldMk cId="3289326811" sldId="447"/>
            <ac:grpSpMk id="52" creationId="{0992C736-BC60-753F-7AF4-ECF77A083D63}"/>
          </ac:grpSpMkLst>
        </pc:grpChg>
        <pc:grpChg chg="mod">
          <ac:chgData name="Wesley Alves Fontes" userId="fa031d31-75d0-4aeb-a466-fc60d0a75bc6" providerId="ADAL" clId="{32F3D8E1-8215-4623-B764-03A580008E78}" dt="2022-05-19T11:09:28.949" v="156" actId="571"/>
          <ac:grpSpMkLst>
            <pc:docMk/>
            <pc:sldMk cId="3289326811" sldId="447"/>
            <ac:grpSpMk id="53" creationId="{283F2846-FABB-4D17-8A3C-3D969A734E86}"/>
          </ac:grpSpMkLst>
        </pc:grpChg>
        <pc:grpChg chg="mod">
          <ac:chgData name="Wesley Alves Fontes" userId="fa031d31-75d0-4aeb-a466-fc60d0a75bc6" providerId="ADAL" clId="{32F3D8E1-8215-4623-B764-03A580008E78}" dt="2022-05-19T11:09:28.949" v="156" actId="571"/>
          <ac:grpSpMkLst>
            <pc:docMk/>
            <pc:sldMk cId="3289326811" sldId="447"/>
            <ac:grpSpMk id="56" creationId="{65D61A8C-4214-A274-8B92-9F17F29FBA5E}"/>
          </ac:grpSpMkLst>
        </pc:grpChg>
        <pc:graphicFrameChg chg="mod">
          <ac:chgData name="Wesley Alves Fontes" userId="fa031d31-75d0-4aeb-a466-fc60d0a75bc6" providerId="ADAL" clId="{32F3D8E1-8215-4623-B764-03A580008E78}" dt="2022-05-19T11:09:28.949" v="156" actId="571"/>
          <ac:graphicFrameMkLst>
            <pc:docMk/>
            <pc:sldMk cId="3289326811" sldId="447"/>
            <ac:graphicFrameMk id="57" creationId="{8B3B3EFB-C91A-35F6-0F24-7CEB278C03B0}"/>
          </ac:graphicFrameMkLst>
        </pc:graphicFrameChg>
        <pc:graphicFrameChg chg="mod">
          <ac:chgData name="Wesley Alves Fontes" userId="fa031d31-75d0-4aeb-a466-fc60d0a75bc6" providerId="ADAL" clId="{32F3D8E1-8215-4623-B764-03A580008E78}" dt="2022-05-19T11:12:03.600" v="187" actId="1076"/>
          <ac:graphicFrameMkLst>
            <pc:docMk/>
            <pc:sldMk cId="3289326811" sldId="447"/>
            <ac:graphicFrameMk id="59" creationId="{87BDFF91-8841-84B5-E92E-F867FF96BD38}"/>
          </ac:graphicFrameMkLst>
        </pc:graphicFrameChg>
        <pc:picChg chg="mod">
          <ac:chgData name="Wesley Alves Fontes" userId="fa031d31-75d0-4aeb-a466-fc60d0a75bc6" providerId="ADAL" clId="{32F3D8E1-8215-4623-B764-03A580008E78}" dt="2022-05-23T12:23:57.308" v="317" actId="1076"/>
          <ac:picMkLst>
            <pc:docMk/>
            <pc:sldMk cId="3289326811" sldId="447"/>
            <ac:picMk id="25" creationId="{61BE316C-68CF-2B10-6570-6FC4530F38F2}"/>
          </ac:picMkLst>
        </pc:picChg>
        <pc:picChg chg="mod">
          <ac:chgData name="Wesley Alves Fontes" userId="fa031d31-75d0-4aeb-a466-fc60d0a75bc6" providerId="ADAL" clId="{32F3D8E1-8215-4623-B764-03A580008E78}" dt="2022-05-19T10:49:01.127" v="37" actId="1076"/>
          <ac:picMkLst>
            <pc:docMk/>
            <pc:sldMk cId="3289326811" sldId="447"/>
            <ac:picMk id="28" creationId="{237B32C7-FA70-F8EA-093A-29C67099CB35}"/>
          </ac:picMkLst>
        </pc:picChg>
        <pc:picChg chg="mod">
          <ac:chgData name="Wesley Alves Fontes" userId="fa031d31-75d0-4aeb-a466-fc60d0a75bc6" providerId="ADAL" clId="{32F3D8E1-8215-4623-B764-03A580008E78}" dt="2022-05-23T12:23:53.788" v="316" actId="1076"/>
          <ac:picMkLst>
            <pc:docMk/>
            <pc:sldMk cId="3289326811" sldId="447"/>
            <ac:picMk id="34" creationId="{9C62985E-AFFE-D663-9AF8-43BF122D72E9}"/>
          </ac:picMkLst>
        </pc:picChg>
        <pc:picChg chg="mod">
          <ac:chgData name="Wesley Alves Fontes" userId="fa031d31-75d0-4aeb-a466-fc60d0a75bc6" providerId="ADAL" clId="{32F3D8E1-8215-4623-B764-03A580008E78}" dt="2022-05-23T12:24:20.124" v="321" actId="1076"/>
          <ac:picMkLst>
            <pc:docMk/>
            <pc:sldMk cId="3289326811" sldId="447"/>
            <ac:picMk id="65" creationId="{4EDDAA29-F02D-05A1-BBE1-E0B0C35DCCB4}"/>
          </ac:picMkLst>
        </pc:picChg>
        <pc:picChg chg="mod">
          <ac:chgData name="Wesley Alves Fontes" userId="fa031d31-75d0-4aeb-a466-fc60d0a75bc6" providerId="ADAL" clId="{32F3D8E1-8215-4623-B764-03A580008E78}" dt="2022-05-19T10:49:29.695" v="39" actId="1076"/>
          <ac:picMkLst>
            <pc:docMk/>
            <pc:sldMk cId="3289326811" sldId="447"/>
            <ac:picMk id="68" creationId="{2322D95F-3C5F-8B13-0A79-43F5E6C77B72}"/>
          </ac:picMkLst>
        </pc:picChg>
        <pc:picChg chg="mod">
          <ac:chgData name="Wesley Alves Fontes" userId="fa031d31-75d0-4aeb-a466-fc60d0a75bc6" providerId="ADAL" clId="{32F3D8E1-8215-4623-B764-03A580008E78}" dt="2022-05-23T12:24:13.021" v="320" actId="1076"/>
          <ac:picMkLst>
            <pc:docMk/>
            <pc:sldMk cId="3289326811" sldId="447"/>
            <ac:picMk id="71" creationId="{8EB10C27-8CFC-E9B8-AF37-F4583339D309}"/>
          </ac:picMkLst>
        </pc:picChg>
        <pc:picChg chg="mod">
          <ac:chgData name="Wesley Alves Fontes" userId="fa031d31-75d0-4aeb-a466-fc60d0a75bc6" providerId="ADAL" clId="{32F3D8E1-8215-4623-B764-03A580008E78}" dt="2022-05-23T12:24:50.325" v="325" actId="1076"/>
          <ac:picMkLst>
            <pc:docMk/>
            <pc:sldMk cId="3289326811" sldId="447"/>
            <ac:picMk id="74" creationId="{ECA1CA6D-F8DB-D73A-4E54-DDE3F756D095}"/>
          </ac:picMkLst>
        </pc:picChg>
        <pc:picChg chg="mod">
          <ac:chgData name="Wesley Alves Fontes" userId="fa031d31-75d0-4aeb-a466-fc60d0a75bc6" providerId="ADAL" clId="{32F3D8E1-8215-4623-B764-03A580008E78}" dt="2022-05-19T10:54:58.335" v="77" actId="1076"/>
          <ac:picMkLst>
            <pc:docMk/>
            <pc:sldMk cId="3289326811" sldId="447"/>
            <ac:picMk id="77" creationId="{D10D7A21-A6A7-0724-80B5-DD68A08FDA50}"/>
          </ac:picMkLst>
        </pc:picChg>
        <pc:picChg chg="mod">
          <ac:chgData name="Wesley Alves Fontes" userId="fa031d31-75d0-4aeb-a466-fc60d0a75bc6" providerId="ADAL" clId="{32F3D8E1-8215-4623-B764-03A580008E78}" dt="2022-05-23T12:25:31.134" v="333" actId="1076"/>
          <ac:picMkLst>
            <pc:docMk/>
            <pc:sldMk cId="3289326811" sldId="447"/>
            <ac:picMk id="80" creationId="{123C73D3-75C9-E5DB-B9E6-77B11F80241C}"/>
          </ac:picMkLst>
        </pc:picChg>
        <pc:picChg chg="mod">
          <ac:chgData name="Wesley Alves Fontes" userId="fa031d31-75d0-4aeb-a466-fc60d0a75bc6" providerId="ADAL" clId="{32F3D8E1-8215-4623-B764-03A580008E78}" dt="2022-05-19T10:50:28.015" v="44" actId="1076"/>
          <ac:picMkLst>
            <pc:docMk/>
            <pc:sldMk cId="3289326811" sldId="447"/>
            <ac:picMk id="83" creationId="{E9A34766-C85B-AE38-366B-2F7A12BC7D80}"/>
          </ac:picMkLst>
        </pc:picChg>
        <pc:picChg chg="add mod">
          <ac:chgData name="Wesley Alves Fontes" userId="fa031d31-75d0-4aeb-a466-fc60d0a75bc6" providerId="ADAL" clId="{32F3D8E1-8215-4623-B764-03A580008E78}" dt="2022-05-23T14:19:34.850" v="1596" actId="1076"/>
          <ac:picMkLst>
            <pc:docMk/>
            <pc:sldMk cId="3289326811" sldId="447"/>
            <ac:picMk id="90" creationId="{5F99DE21-AD89-A505-77F8-3F06A5FA3B01}"/>
          </ac:picMkLst>
        </pc:picChg>
        <pc:picChg chg="add mod">
          <ac:chgData name="Wesley Alves Fontes" userId="fa031d31-75d0-4aeb-a466-fc60d0a75bc6" providerId="ADAL" clId="{32F3D8E1-8215-4623-B764-03A580008E78}" dt="2022-05-23T14:19:34.850" v="1596" actId="1076"/>
          <ac:picMkLst>
            <pc:docMk/>
            <pc:sldMk cId="3289326811" sldId="447"/>
            <ac:picMk id="92" creationId="{5CCB0683-13EC-AC70-A2C6-5193B0A5FD8D}"/>
          </ac:picMkLst>
        </pc:picChg>
        <pc:picChg chg="add mod">
          <ac:chgData name="Wesley Alves Fontes" userId="fa031d31-75d0-4aeb-a466-fc60d0a75bc6" providerId="ADAL" clId="{32F3D8E1-8215-4623-B764-03A580008E78}" dt="2022-05-23T14:22:59.331" v="1645" actId="1036"/>
          <ac:picMkLst>
            <pc:docMk/>
            <pc:sldMk cId="3289326811" sldId="447"/>
            <ac:picMk id="94" creationId="{B030370B-679C-2149-3B87-BD088EAE34F7}"/>
          </ac:picMkLst>
        </pc:picChg>
        <pc:cxnChg chg="mod">
          <ac:chgData name="Wesley Alves Fontes" userId="fa031d31-75d0-4aeb-a466-fc60d0a75bc6" providerId="ADAL" clId="{32F3D8E1-8215-4623-B764-03A580008E78}" dt="2022-05-23T14:11:39.795" v="1508" actId="1076"/>
          <ac:cxnSpMkLst>
            <pc:docMk/>
            <pc:sldMk cId="3289326811" sldId="447"/>
            <ac:cxnSpMk id="85" creationId="{3ECA5BDC-088E-BCC6-4603-E9A13BC6E279}"/>
          </ac:cxnSpMkLst>
        </pc:cxnChg>
      </pc:sldChg>
      <pc:sldChg chg="addSp delSp modSp add mod ord">
        <pc:chgData name="Wesley Alves Fontes" userId="fa031d31-75d0-4aeb-a466-fc60d0a75bc6" providerId="ADAL" clId="{32F3D8E1-8215-4623-B764-03A580008E78}" dt="2022-05-24T12:02:14.268" v="1770" actId="1035"/>
        <pc:sldMkLst>
          <pc:docMk/>
          <pc:sldMk cId="2027381252" sldId="448"/>
        </pc:sldMkLst>
        <pc:spChg chg="add mod ord">
          <ac:chgData name="Wesley Alves Fontes" userId="fa031d31-75d0-4aeb-a466-fc60d0a75bc6" providerId="ADAL" clId="{32F3D8E1-8215-4623-B764-03A580008E78}" dt="2022-05-23T13:07:48.719" v="1029" actId="207"/>
          <ac:spMkLst>
            <pc:docMk/>
            <pc:sldMk cId="2027381252" sldId="448"/>
            <ac:spMk id="2" creationId="{37F81B08-637C-3D62-C8D7-637CF6381B46}"/>
          </ac:spMkLst>
        </pc:spChg>
        <pc:spChg chg="add mod ord topLvl">
          <ac:chgData name="Wesley Alves Fontes" userId="fa031d31-75d0-4aeb-a466-fc60d0a75bc6" providerId="ADAL" clId="{32F3D8E1-8215-4623-B764-03A580008E78}" dt="2022-05-23T14:15:09.601" v="1561" actId="208"/>
          <ac:spMkLst>
            <pc:docMk/>
            <pc:sldMk cId="2027381252" sldId="448"/>
            <ac:spMk id="4" creationId="{E25E0621-8F7B-14F6-8C90-1EF63545F81A}"/>
          </ac:spMkLst>
        </pc:spChg>
        <pc:spChg chg="mod">
          <ac:chgData name="Wesley Alves Fontes" userId="fa031d31-75d0-4aeb-a466-fc60d0a75bc6" providerId="ADAL" clId="{32F3D8E1-8215-4623-B764-03A580008E78}" dt="2022-05-24T12:02:14.268" v="1770" actId="1035"/>
          <ac:spMkLst>
            <pc:docMk/>
            <pc:sldMk cId="2027381252" sldId="448"/>
            <ac:spMk id="6" creationId="{36DA3966-BFC6-E955-3C83-0F08DBF39C1D}"/>
          </ac:spMkLst>
        </pc:spChg>
        <pc:spChg chg="mod">
          <ac:chgData name="Wesley Alves Fontes" userId="fa031d31-75d0-4aeb-a466-fc60d0a75bc6" providerId="ADAL" clId="{32F3D8E1-8215-4623-B764-03A580008E78}" dt="2022-05-23T13:10:33.134" v="1049" actId="207"/>
          <ac:spMkLst>
            <pc:docMk/>
            <pc:sldMk cId="2027381252" sldId="448"/>
            <ac:spMk id="7" creationId="{DBB26565-0117-D4B0-0DAE-77388438205E}"/>
          </ac:spMkLst>
        </pc:spChg>
        <pc:spChg chg="add mod topLvl">
          <ac:chgData name="Wesley Alves Fontes" userId="fa031d31-75d0-4aeb-a466-fc60d0a75bc6" providerId="ADAL" clId="{32F3D8E1-8215-4623-B764-03A580008E78}" dt="2022-05-23T14:17:39.705" v="1595" actId="1076"/>
          <ac:spMkLst>
            <pc:docMk/>
            <pc:sldMk cId="2027381252" sldId="448"/>
            <ac:spMk id="9" creationId="{AE394D8B-A781-E99F-7D92-74EDED717209}"/>
          </ac:spMkLst>
        </pc:spChg>
        <pc:spChg chg="mod">
          <ac:chgData name="Wesley Alves Fontes" userId="fa031d31-75d0-4aeb-a466-fc60d0a75bc6" providerId="ADAL" clId="{32F3D8E1-8215-4623-B764-03A580008E78}" dt="2022-05-23T13:45:03.219" v="1214" actId="1076"/>
          <ac:spMkLst>
            <pc:docMk/>
            <pc:sldMk cId="2027381252" sldId="448"/>
            <ac:spMk id="11" creationId="{D8E3B1E7-DDC9-B7E5-7116-865B9E13909E}"/>
          </ac:spMkLst>
        </pc:spChg>
        <pc:spChg chg="del mod">
          <ac:chgData name="Wesley Alves Fontes" userId="fa031d31-75d0-4aeb-a466-fc60d0a75bc6" providerId="ADAL" clId="{32F3D8E1-8215-4623-B764-03A580008E78}" dt="2022-05-23T13:39:19.995" v="1153" actId="478"/>
          <ac:spMkLst>
            <pc:docMk/>
            <pc:sldMk cId="2027381252" sldId="448"/>
            <ac:spMk id="15" creationId="{A383F789-875C-B9F9-7EDA-94A9BF7824BB}"/>
          </ac:spMkLst>
        </pc:spChg>
        <pc:spChg chg="add mod ord">
          <ac:chgData name="Wesley Alves Fontes" userId="fa031d31-75d0-4aeb-a466-fc60d0a75bc6" providerId="ADAL" clId="{32F3D8E1-8215-4623-B764-03A580008E78}" dt="2022-05-23T13:08:03.774" v="1034" actId="207"/>
          <ac:spMkLst>
            <pc:docMk/>
            <pc:sldMk cId="2027381252" sldId="448"/>
            <ac:spMk id="21" creationId="{CEFC1899-84E8-411B-52CA-0AE6629E9AF1}"/>
          </ac:spMkLst>
        </pc:spChg>
        <pc:spChg chg="add mod ord">
          <ac:chgData name="Wesley Alves Fontes" userId="fa031d31-75d0-4aeb-a466-fc60d0a75bc6" providerId="ADAL" clId="{32F3D8E1-8215-4623-B764-03A580008E78}" dt="2022-05-23T13:03:49.307" v="656" actId="207"/>
          <ac:spMkLst>
            <pc:docMk/>
            <pc:sldMk cId="2027381252" sldId="448"/>
            <ac:spMk id="22" creationId="{04EB1205-551D-24B7-E291-862C4A061D64}"/>
          </ac:spMkLst>
        </pc:spChg>
        <pc:spChg chg="add mod ord">
          <ac:chgData name="Wesley Alves Fontes" userId="fa031d31-75d0-4aeb-a466-fc60d0a75bc6" providerId="ADAL" clId="{32F3D8E1-8215-4623-B764-03A580008E78}" dt="2022-05-23T13:08:24.682" v="1038" actId="207"/>
          <ac:spMkLst>
            <pc:docMk/>
            <pc:sldMk cId="2027381252" sldId="448"/>
            <ac:spMk id="23" creationId="{1022C59C-DF58-4CEE-DC54-F4169116F722}"/>
          </ac:spMkLst>
        </pc:spChg>
        <pc:spChg chg="add mod topLvl">
          <ac:chgData name="Wesley Alves Fontes" userId="fa031d31-75d0-4aeb-a466-fc60d0a75bc6" providerId="ADAL" clId="{32F3D8E1-8215-4623-B764-03A580008E78}" dt="2022-05-23T14:16:48.707" v="1581" actId="1076"/>
          <ac:spMkLst>
            <pc:docMk/>
            <pc:sldMk cId="2027381252" sldId="448"/>
            <ac:spMk id="26" creationId="{9BB887B3-96F7-A258-FBC7-5CB270E277D8}"/>
          </ac:spMkLst>
        </pc:spChg>
        <pc:spChg chg="add mod ord">
          <ac:chgData name="Wesley Alves Fontes" userId="fa031d31-75d0-4aeb-a466-fc60d0a75bc6" providerId="ADAL" clId="{32F3D8E1-8215-4623-B764-03A580008E78}" dt="2022-05-23T14:15:41.047" v="1568" actId="1076"/>
          <ac:spMkLst>
            <pc:docMk/>
            <pc:sldMk cId="2027381252" sldId="448"/>
            <ac:spMk id="27" creationId="{7C7C9B0D-743E-8CC1-6C3A-53E2CD777C44}"/>
          </ac:spMkLst>
        </pc:spChg>
        <pc:spChg chg="add mod topLvl">
          <ac:chgData name="Wesley Alves Fontes" userId="fa031d31-75d0-4aeb-a466-fc60d0a75bc6" providerId="ADAL" clId="{32F3D8E1-8215-4623-B764-03A580008E78}" dt="2022-05-23T14:17:24.651" v="1591" actId="1035"/>
          <ac:spMkLst>
            <pc:docMk/>
            <pc:sldMk cId="2027381252" sldId="448"/>
            <ac:spMk id="28" creationId="{1E769E71-E6CF-16F9-2FA3-F0808C902A85}"/>
          </ac:spMkLst>
        </pc:spChg>
        <pc:spChg chg="mod">
          <ac:chgData name="Wesley Alves Fontes" userId="fa031d31-75d0-4aeb-a466-fc60d0a75bc6" providerId="ADAL" clId="{32F3D8E1-8215-4623-B764-03A580008E78}" dt="2022-05-23T14:16:42.465" v="1580" actId="1076"/>
          <ac:spMkLst>
            <pc:docMk/>
            <pc:sldMk cId="2027381252" sldId="448"/>
            <ac:spMk id="30" creationId="{8C95ABC0-A245-6CAA-BA02-CC2170752D6D}"/>
          </ac:spMkLst>
        </pc:spChg>
        <pc:spChg chg="add mod">
          <ac:chgData name="Wesley Alves Fontes" userId="fa031d31-75d0-4aeb-a466-fc60d0a75bc6" providerId="ADAL" clId="{32F3D8E1-8215-4623-B764-03A580008E78}" dt="2022-05-23T14:06:11.396" v="1497" actId="207"/>
          <ac:spMkLst>
            <pc:docMk/>
            <pc:sldMk cId="2027381252" sldId="448"/>
            <ac:spMk id="31" creationId="{83AAE3F0-4E71-6FAE-6569-A1DBBA21C56C}"/>
          </ac:spMkLst>
        </pc:spChg>
        <pc:spChg chg="add mod">
          <ac:chgData name="Wesley Alves Fontes" userId="fa031d31-75d0-4aeb-a466-fc60d0a75bc6" providerId="ADAL" clId="{32F3D8E1-8215-4623-B764-03A580008E78}" dt="2022-05-23T14:05:01.565" v="1486" actId="207"/>
          <ac:spMkLst>
            <pc:docMk/>
            <pc:sldMk cId="2027381252" sldId="448"/>
            <ac:spMk id="32" creationId="{54D4E4C4-D6D2-977C-6F76-DB34DDB267EA}"/>
          </ac:spMkLst>
        </pc:spChg>
        <pc:spChg chg="add mod">
          <ac:chgData name="Wesley Alves Fontes" userId="fa031d31-75d0-4aeb-a466-fc60d0a75bc6" providerId="ADAL" clId="{32F3D8E1-8215-4623-B764-03A580008E78}" dt="2022-05-23T14:04:38.207" v="1483" actId="207"/>
          <ac:spMkLst>
            <pc:docMk/>
            <pc:sldMk cId="2027381252" sldId="448"/>
            <ac:spMk id="34" creationId="{ECC9CE79-325D-BB90-908C-03970B7EA742}"/>
          </ac:spMkLst>
        </pc:spChg>
        <pc:spChg chg="add mod">
          <ac:chgData name="Wesley Alves Fontes" userId="fa031d31-75d0-4aeb-a466-fc60d0a75bc6" providerId="ADAL" clId="{32F3D8E1-8215-4623-B764-03A580008E78}" dt="2022-05-23T14:01:15.445" v="1459" actId="1076"/>
          <ac:spMkLst>
            <pc:docMk/>
            <pc:sldMk cId="2027381252" sldId="448"/>
            <ac:spMk id="36" creationId="{EE327443-6AE3-2C91-3471-8652DAD0E767}"/>
          </ac:spMkLst>
        </pc:spChg>
        <pc:spChg chg="add del mod">
          <ac:chgData name="Wesley Alves Fontes" userId="fa031d31-75d0-4aeb-a466-fc60d0a75bc6" providerId="ADAL" clId="{32F3D8E1-8215-4623-B764-03A580008E78}" dt="2022-05-23T13:55:15.079" v="1355" actId="478"/>
          <ac:spMkLst>
            <pc:docMk/>
            <pc:sldMk cId="2027381252" sldId="448"/>
            <ac:spMk id="37" creationId="{CFAE67F2-0241-10D6-4D94-703844EEA99E}"/>
          </ac:spMkLst>
        </pc:spChg>
        <pc:spChg chg="add del mod">
          <ac:chgData name="Wesley Alves Fontes" userId="fa031d31-75d0-4aeb-a466-fc60d0a75bc6" providerId="ADAL" clId="{32F3D8E1-8215-4623-B764-03A580008E78}" dt="2022-05-23T13:51:23.030" v="1251" actId="478"/>
          <ac:spMkLst>
            <pc:docMk/>
            <pc:sldMk cId="2027381252" sldId="448"/>
            <ac:spMk id="38" creationId="{FA15CDD8-178C-D480-1CA9-1EC934DDE7B1}"/>
          </ac:spMkLst>
        </pc:spChg>
        <pc:spChg chg="add del mod">
          <ac:chgData name="Wesley Alves Fontes" userId="fa031d31-75d0-4aeb-a466-fc60d0a75bc6" providerId="ADAL" clId="{32F3D8E1-8215-4623-B764-03A580008E78}" dt="2022-05-23T13:51:24.511" v="1252" actId="478"/>
          <ac:spMkLst>
            <pc:docMk/>
            <pc:sldMk cId="2027381252" sldId="448"/>
            <ac:spMk id="39" creationId="{45521990-51E7-D686-92F4-4A462579540C}"/>
          </ac:spMkLst>
        </pc:spChg>
        <pc:spChg chg="add mod">
          <ac:chgData name="Wesley Alves Fontes" userId="fa031d31-75d0-4aeb-a466-fc60d0a75bc6" providerId="ADAL" clId="{32F3D8E1-8215-4623-B764-03A580008E78}" dt="2022-05-23T14:06:09.648" v="1493" actId="207"/>
          <ac:spMkLst>
            <pc:docMk/>
            <pc:sldMk cId="2027381252" sldId="448"/>
            <ac:spMk id="42" creationId="{F976329B-CEFF-A249-CF36-370CD9CA9C88}"/>
          </ac:spMkLst>
        </pc:spChg>
        <pc:spChg chg="add del mod">
          <ac:chgData name="Wesley Alves Fontes" userId="fa031d31-75d0-4aeb-a466-fc60d0a75bc6" providerId="ADAL" clId="{32F3D8E1-8215-4623-B764-03A580008E78}" dt="2022-05-23T13:51:27.470" v="1254" actId="478"/>
          <ac:spMkLst>
            <pc:docMk/>
            <pc:sldMk cId="2027381252" sldId="448"/>
            <ac:spMk id="43" creationId="{19AD06B7-6750-5B4B-9C53-13904F259493}"/>
          </ac:spMkLst>
        </pc:spChg>
        <pc:spChg chg="add mod">
          <ac:chgData name="Wesley Alves Fontes" userId="fa031d31-75d0-4aeb-a466-fc60d0a75bc6" providerId="ADAL" clId="{32F3D8E1-8215-4623-B764-03A580008E78}" dt="2022-05-23T14:06:09.648" v="1493" actId="207"/>
          <ac:spMkLst>
            <pc:docMk/>
            <pc:sldMk cId="2027381252" sldId="448"/>
            <ac:spMk id="44" creationId="{5EDF998D-B122-6618-3335-D575B22ADBBF}"/>
          </ac:spMkLst>
        </pc:spChg>
        <pc:spChg chg="add mod">
          <ac:chgData name="Wesley Alves Fontes" userId="fa031d31-75d0-4aeb-a466-fc60d0a75bc6" providerId="ADAL" clId="{32F3D8E1-8215-4623-B764-03A580008E78}" dt="2022-05-23T14:04:52.128" v="1485" actId="207"/>
          <ac:spMkLst>
            <pc:docMk/>
            <pc:sldMk cId="2027381252" sldId="448"/>
            <ac:spMk id="46" creationId="{AFA13332-9760-64FE-7050-DFD7916C0EAC}"/>
          </ac:spMkLst>
        </pc:spChg>
        <pc:spChg chg="add mod">
          <ac:chgData name="Wesley Alves Fontes" userId="fa031d31-75d0-4aeb-a466-fc60d0a75bc6" providerId="ADAL" clId="{32F3D8E1-8215-4623-B764-03A580008E78}" dt="2022-05-23T14:05:08.078" v="1487" actId="207"/>
          <ac:spMkLst>
            <pc:docMk/>
            <pc:sldMk cId="2027381252" sldId="448"/>
            <ac:spMk id="48" creationId="{641B035A-8234-3287-49E1-4FFD6D184F6F}"/>
          </ac:spMkLst>
        </pc:spChg>
        <pc:spChg chg="add del mod">
          <ac:chgData name="Wesley Alves Fontes" userId="fa031d31-75d0-4aeb-a466-fc60d0a75bc6" providerId="ADAL" clId="{32F3D8E1-8215-4623-B764-03A580008E78}" dt="2022-05-23T14:00:30.317" v="1452" actId="478"/>
          <ac:spMkLst>
            <pc:docMk/>
            <pc:sldMk cId="2027381252" sldId="448"/>
            <ac:spMk id="49" creationId="{7457FA27-3B10-147F-F588-6CB9D305FDF4}"/>
          </ac:spMkLst>
        </pc:spChg>
        <pc:spChg chg="add del mod">
          <ac:chgData name="Wesley Alves Fontes" userId="fa031d31-75d0-4aeb-a466-fc60d0a75bc6" providerId="ADAL" clId="{32F3D8E1-8215-4623-B764-03A580008E78}" dt="2022-05-23T13:54:27.406" v="1296" actId="478"/>
          <ac:spMkLst>
            <pc:docMk/>
            <pc:sldMk cId="2027381252" sldId="448"/>
            <ac:spMk id="50" creationId="{E249DE80-332D-8852-7CD3-8FD7EC2D2D19}"/>
          </ac:spMkLst>
        </pc:spChg>
        <pc:spChg chg="add del mod">
          <ac:chgData name="Wesley Alves Fontes" userId="fa031d31-75d0-4aeb-a466-fc60d0a75bc6" providerId="ADAL" clId="{32F3D8E1-8215-4623-B764-03A580008E78}" dt="2022-05-23T13:54:28.750" v="1297" actId="478"/>
          <ac:spMkLst>
            <pc:docMk/>
            <pc:sldMk cId="2027381252" sldId="448"/>
            <ac:spMk id="51" creationId="{8BF0C212-00B9-423B-34A9-28926AF64E5B}"/>
          </ac:spMkLst>
        </pc:spChg>
        <pc:spChg chg="add mod">
          <ac:chgData name="Wesley Alves Fontes" userId="fa031d31-75d0-4aeb-a466-fc60d0a75bc6" providerId="ADAL" clId="{32F3D8E1-8215-4623-B764-03A580008E78}" dt="2022-05-23T14:04:52.128" v="1485" actId="207"/>
          <ac:spMkLst>
            <pc:docMk/>
            <pc:sldMk cId="2027381252" sldId="448"/>
            <ac:spMk id="52" creationId="{06A66302-FBA5-04CA-7A3A-27F977BE1DF0}"/>
          </ac:spMkLst>
        </pc:spChg>
        <pc:spChg chg="add del mod">
          <ac:chgData name="Wesley Alves Fontes" userId="fa031d31-75d0-4aeb-a466-fc60d0a75bc6" providerId="ADAL" clId="{32F3D8E1-8215-4623-B764-03A580008E78}" dt="2022-05-23T13:54:30.967" v="1298" actId="478"/>
          <ac:spMkLst>
            <pc:docMk/>
            <pc:sldMk cId="2027381252" sldId="448"/>
            <ac:spMk id="53" creationId="{6831C5AF-E4FE-EBEA-A374-6FD5E1BFFA26}"/>
          </ac:spMkLst>
        </pc:spChg>
        <pc:spChg chg="add mod">
          <ac:chgData name="Wesley Alves Fontes" userId="fa031d31-75d0-4aeb-a466-fc60d0a75bc6" providerId="ADAL" clId="{32F3D8E1-8215-4623-B764-03A580008E78}" dt="2022-05-23T14:04:29.437" v="1481" actId="1076"/>
          <ac:spMkLst>
            <pc:docMk/>
            <pc:sldMk cId="2027381252" sldId="448"/>
            <ac:spMk id="55" creationId="{EA537A34-264C-9C81-4AF0-C45995067F86}"/>
          </ac:spMkLst>
        </pc:spChg>
        <pc:spChg chg="add mod">
          <ac:chgData name="Wesley Alves Fontes" userId="fa031d31-75d0-4aeb-a466-fc60d0a75bc6" providerId="ADAL" clId="{32F3D8E1-8215-4623-B764-03A580008E78}" dt="2022-05-23T14:04:52.128" v="1485" actId="207"/>
          <ac:spMkLst>
            <pc:docMk/>
            <pc:sldMk cId="2027381252" sldId="448"/>
            <ac:spMk id="56" creationId="{C9A66B36-BB1A-CDB5-C1A4-898A5534FF53}"/>
          </ac:spMkLst>
        </pc:spChg>
        <pc:spChg chg="add mod">
          <ac:chgData name="Wesley Alves Fontes" userId="fa031d31-75d0-4aeb-a466-fc60d0a75bc6" providerId="ADAL" clId="{32F3D8E1-8215-4623-B764-03A580008E78}" dt="2022-05-23T14:04:52.128" v="1485" actId="207"/>
          <ac:spMkLst>
            <pc:docMk/>
            <pc:sldMk cId="2027381252" sldId="448"/>
            <ac:spMk id="57" creationId="{D1F538A4-41B8-8622-EA3C-BBBAD56AEFEB}"/>
          </ac:spMkLst>
        </pc:spChg>
        <pc:spChg chg="add mod">
          <ac:chgData name="Wesley Alves Fontes" userId="fa031d31-75d0-4aeb-a466-fc60d0a75bc6" providerId="ADAL" clId="{32F3D8E1-8215-4623-B764-03A580008E78}" dt="2022-05-23T14:16:33.966" v="1579" actId="1036"/>
          <ac:spMkLst>
            <pc:docMk/>
            <pc:sldMk cId="2027381252" sldId="448"/>
            <ac:spMk id="61" creationId="{032E27D7-318E-8513-2AE1-2DE810AC1696}"/>
          </ac:spMkLst>
        </pc:spChg>
        <pc:grpChg chg="add mod topLvl">
          <ac:chgData name="Wesley Alves Fontes" userId="fa031d31-75d0-4aeb-a466-fc60d0a75bc6" providerId="ADAL" clId="{32F3D8E1-8215-4623-B764-03A580008E78}" dt="2022-05-23T13:50:34.828" v="1247" actId="164"/>
          <ac:grpSpMkLst>
            <pc:docMk/>
            <pc:sldMk cId="2027381252" sldId="448"/>
            <ac:grpSpMk id="3" creationId="{07F3DBCF-77DC-EFDA-94D7-4B56C1E8DC42}"/>
          </ac:grpSpMkLst>
        </pc:grpChg>
        <pc:grpChg chg="add mod">
          <ac:chgData name="Wesley Alves Fontes" userId="fa031d31-75d0-4aeb-a466-fc60d0a75bc6" providerId="ADAL" clId="{32F3D8E1-8215-4623-B764-03A580008E78}" dt="2022-05-23T14:02:04.157" v="1475" actId="1076"/>
          <ac:grpSpMkLst>
            <pc:docMk/>
            <pc:sldMk cId="2027381252" sldId="448"/>
            <ac:grpSpMk id="10" creationId="{5EEAEFD4-3EE8-5D0F-B587-B222708A70C9}"/>
          </ac:grpSpMkLst>
        </pc:grpChg>
        <pc:grpChg chg="add del mod topLvl">
          <ac:chgData name="Wesley Alves Fontes" userId="fa031d31-75d0-4aeb-a466-fc60d0a75bc6" providerId="ADAL" clId="{32F3D8E1-8215-4623-B764-03A580008E78}" dt="2022-05-23T13:50:32.868" v="1246" actId="165"/>
          <ac:grpSpMkLst>
            <pc:docMk/>
            <pc:sldMk cId="2027381252" sldId="448"/>
            <ac:grpSpMk id="12" creationId="{14529B98-6072-2E6C-656B-DC2B1ED7A517}"/>
          </ac:grpSpMkLst>
        </pc:grpChg>
        <pc:grpChg chg="add del mod">
          <ac:chgData name="Wesley Alves Fontes" userId="fa031d31-75d0-4aeb-a466-fc60d0a75bc6" providerId="ADAL" clId="{32F3D8E1-8215-4623-B764-03A580008E78}" dt="2022-05-23T13:50:30.101" v="1245" actId="165"/>
          <ac:grpSpMkLst>
            <pc:docMk/>
            <pc:sldMk cId="2027381252" sldId="448"/>
            <ac:grpSpMk id="14" creationId="{B63BCBF2-4FD0-F9CF-DEBF-572F896F759B}"/>
          </ac:grpSpMkLst>
        </pc:grpChg>
        <pc:grpChg chg="add mod">
          <ac:chgData name="Wesley Alves Fontes" userId="fa031d31-75d0-4aeb-a466-fc60d0a75bc6" providerId="ADAL" clId="{32F3D8E1-8215-4623-B764-03A580008E78}" dt="2022-05-23T14:01:55.526" v="1474" actId="1076"/>
          <ac:grpSpMkLst>
            <pc:docMk/>
            <pc:sldMk cId="2027381252" sldId="448"/>
            <ac:grpSpMk id="20" creationId="{9C0E0F50-22F6-AF19-9FC1-6F788C455DF8}"/>
          </ac:grpSpMkLst>
        </pc:grpChg>
        <pc:graphicFrameChg chg="del mod">
          <ac:chgData name="Wesley Alves Fontes" userId="fa031d31-75d0-4aeb-a466-fc60d0a75bc6" providerId="ADAL" clId="{32F3D8E1-8215-4623-B764-03A580008E78}" dt="2022-05-23T13:39:19.995" v="1153" actId="478"/>
          <ac:graphicFrameMkLst>
            <pc:docMk/>
            <pc:sldMk cId="2027381252" sldId="448"/>
            <ac:graphicFrameMk id="33" creationId="{CEF6822C-9C87-269B-4791-DE778FE15D86}"/>
          </ac:graphicFrameMkLst>
        </pc:graphicFrameChg>
        <pc:picChg chg="mod">
          <ac:chgData name="Wesley Alves Fontes" userId="fa031d31-75d0-4aeb-a466-fc60d0a75bc6" providerId="ADAL" clId="{32F3D8E1-8215-4623-B764-03A580008E78}" dt="2022-05-23T13:11:18.540" v="1051" actId="1076"/>
          <ac:picMkLst>
            <pc:docMk/>
            <pc:sldMk cId="2027381252" sldId="448"/>
            <ac:picMk id="5" creationId="{9E74C7A8-8715-5929-100A-2FAD59CD7E33}"/>
          </ac:picMkLst>
        </pc:picChg>
        <pc:picChg chg="mod">
          <ac:chgData name="Wesley Alves Fontes" userId="fa031d31-75d0-4aeb-a466-fc60d0a75bc6" providerId="ADAL" clId="{32F3D8E1-8215-4623-B764-03A580008E78}" dt="2022-05-23T13:45:03.219" v="1214" actId="1076"/>
          <ac:picMkLst>
            <pc:docMk/>
            <pc:sldMk cId="2027381252" sldId="448"/>
            <ac:picMk id="13" creationId="{95368000-DDE8-5AFF-4B62-21DAD3B2B7A0}"/>
          </ac:picMkLst>
        </pc:picChg>
        <pc:picChg chg="add mod">
          <ac:chgData name="Wesley Alves Fontes" userId="fa031d31-75d0-4aeb-a466-fc60d0a75bc6" providerId="ADAL" clId="{32F3D8E1-8215-4623-B764-03A580008E78}" dt="2022-05-23T12:59:46.910" v="628" actId="13244"/>
          <ac:picMkLst>
            <pc:docMk/>
            <pc:sldMk cId="2027381252" sldId="448"/>
            <ac:picMk id="16" creationId="{8519611D-56A8-C82B-EEAE-2058A30AC6F6}"/>
          </ac:picMkLst>
        </pc:picChg>
        <pc:picChg chg="add mod">
          <ac:chgData name="Wesley Alves Fontes" userId="fa031d31-75d0-4aeb-a466-fc60d0a75bc6" providerId="ADAL" clId="{32F3D8E1-8215-4623-B764-03A580008E78}" dt="2022-05-23T13:04:03.507" v="657" actId="1076"/>
          <ac:picMkLst>
            <pc:docMk/>
            <pc:sldMk cId="2027381252" sldId="448"/>
            <ac:picMk id="17" creationId="{2C34217F-19DE-492B-6C43-49EED4F595F7}"/>
          </ac:picMkLst>
        </pc:picChg>
        <pc:picChg chg="add mod">
          <ac:chgData name="Wesley Alves Fontes" userId="fa031d31-75d0-4aeb-a466-fc60d0a75bc6" providerId="ADAL" clId="{32F3D8E1-8215-4623-B764-03A580008E78}" dt="2022-05-23T13:08:51.261" v="1041" actId="1076"/>
          <ac:picMkLst>
            <pc:docMk/>
            <pc:sldMk cId="2027381252" sldId="448"/>
            <ac:picMk id="18" creationId="{E5D8D23F-36F5-86C8-3718-2D5DC4F8C77A}"/>
          </ac:picMkLst>
        </pc:picChg>
        <pc:picChg chg="add del mod">
          <ac:chgData name="Wesley Alves Fontes" userId="fa031d31-75d0-4aeb-a466-fc60d0a75bc6" providerId="ADAL" clId="{32F3D8E1-8215-4623-B764-03A580008E78}" dt="2022-05-23T12:56:27.934" v="563" actId="478"/>
          <ac:picMkLst>
            <pc:docMk/>
            <pc:sldMk cId="2027381252" sldId="448"/>
            <ac:picMk id="19" creationId="{BCC58333-6E36-5954-965C-2A1E851EBC4B}"/>
          </ac:picMkLst>
        </pc:picChg>
        <pc:picChg chg="mod">
          <ac:chgData name="Wesley Alves Fontes" userId="fa031d31-75d0-4aeb-a466-fc60d0a75bc6" providerId="ADAL" clId="{32F3D8E1-8215-4623-B764-03A580008E78}" dt="2022-05-23T14:16:42.465" v="1580" actId="1076"/>
          <ac:picMkLst>
            <pc:docMk/>
            <pc:sldMk cId="2027381252" sldId="448"/>
            <ac:picMk id="29" creationId="{FB99315C-C878-C660-E0E8-712B8601B42F}"/>
          </ac:picMkLst>
        </pc:picChg>
        <pc:picChg chg="add mod">
          <ac:chgData name="Wesley Alves Fontes" userId="fa031d31-75d0-4aeb-a466-fc60d0a75bc6" providerId="ADAL" clId="{32F3D8E1-8215-4623-B764-03A580008E78}" dt="2022-05-23T13:04:21.020" v="658" actId="732"/>
          <ac:picMkLst>
            <pc:docMk/>
            <pc:sldMk cId="2027381252" sldId="448"/>
            <ac:picMk id="2050" creationId="{26D7DD87-7D2F-79A0-7CF3-16CB6002416D}"/>
          </ac:picMkLst>
        </pc:picChg>
        <pc:cxnChg chg="add del mod">
          <ac:chgData name="Wesley Alves Fontes" userId="fa031d31-75d0-4aeb-a466-fc60d0a75bc6" providerId="ADAL" clId="{32F3D8E1-8215-4623-B764-03A580008E78}" dt="2022-05-23T13:51:26.119" v="1253" actId="478"/>
          <ac:cxnSpMkLst>
            <pc:docMk/>
            <pc:sldMk cId="2027381252" sldId="448"/>
            <ac:cxnSpMk id="47" creationId="{74B5CC02-B3F7-C215-788D-40A7753D063D}"/>
          </ac:cxnSpMkLst>
        </pc:cxnChg>
        <pc:cxnChg chg="add del mod">
          <ac:chgData name="Wesley Alves Fontes" userId="fa031d31-75d0-4aeb-a466-fc60d0a75bc6" providerId="ADAL" clId="{32F3D8E1-8215-4623-B764-03A580008E78}" dt="2022-05-23T13:54:25.896" v="1295" actId="478"/>
          <ac:cxnSpMkLst>
            <pc:docMk/>
            <pc:sldMk cId="2027381252" sldId="448"/>
            <ac:cxnSpMk id="54" creationId="{D4BA7FA9-A08E-4438-207D-E144614042B5}"/>
          </ac:cxnSpMkLst>
        </pc:cxnChg>
        <pc:cxnChg chg="add mod">
          <ac:chgData name="Wesley Alves Fontes" userId="fa031d31-75d0-4aeb-a466-fc60d0a75bc6" providerId="ADAL" clId="{32F3D8E1-8215-4623-B764-03A580008E78}" dt="2022-05-23T14:12:20.427" v="1513" actId="14100"/>
          <ac:cxnSpMkLst>
            <pc:docMk/>
            <pc:sldMk cId="2027381252" sldId="448"/>
            <ac:cxnSpMk id="58" creationId="{768ADCE7-990E-0A7B-C0A0-63FC542A482F}"/>
          </ac:cxnSpMkLst>
        </pc:cxnChg>
        <pc:cxnChg chg="add mod">
          <ac:chgData name="Wesley Alves Fontes" userId="fa031d31-75d0-4aeb-a466-fc60d0a75bc6" providerId="ADAL" clId="{32F3D8E1-8215-4623-B764-03A580008E78}" dt="2022-05-23T14:12:30.703" v="1515" actId="208"/>
          <ac:cxnSpMkLst>
            <pc:docMk/>
            <pc:sldMk cId="2027381252" sldId="448"/>
            <ac:cxnSpMk id="59" creationId="{C1756D95-9B11-2059-423E-E408BC387EA4}"/>
          </ac:cxnSpMkLst>
        </pc:cxnChg>
      </pc:sldChg>
      <pc:sldChg chg="addSp delSp modSp new del mod modClrScheme chgLayout">
        <pc:chgData name="Wesley Alves Fontes" userId="fa031d31-75d0-4aeb-a466-fc60d0a75bc6" providerId="ADAL" clId="{32F3D8E1-8215-4623-B764-03A580008E78}" dt="2022-05-23T13:36:21.413" v="1113" actId="47"/>
        <pc:sldMkLst>
          <pc:docMk/>
          <pc:sldMk cId="360510843" sldId="449"/>
        </pc:sldMkLst>
        <pc:spChg chg="add del mod">
          <ac:chgData name="Wesley Alves Fontes" userId="fa031d31-75d0-4aeb-a466-fc60d0a75bc6" providerId="ADAL" clId="{32F3D8E1-8215-4623-B764-03A580008E78}" dt="2022-05-23T12:33:31.267" v="369" actId="478"/>
          <ac:spMkLst>
            <pc:docMk/>
            <pc:sldMk cId="360510843" sldId="449"/>
            <ac:spMk id="2" creationId="{AE410094-F39D-0D8C-07D3-813D23862D5C}"/>
          </ac:spMkLst>
        </pc:spChg>
        <pc:spChg chg="add del mod ord">
          <ac:chgData name="Wesley Alves Fontes" userId="fa031d31-75d0-4aeb-a466-fc60d0a75bc6" providerId="ADAL" clId="{32F3D8E1-8215-4623-B764-03A580008E78}" dt="2022-05-23T12:41:35.015" v="397"/>
          <ac:spMkLst>
            <pc:docMk/>
            <pc:sldMk cId="360510843" sldId="449"/>
            <ac:spMk id="3" creationId="{9C7FD1C0-7A0D-CEDD-D22A-11D6EC479CAE}"/>
          </ac:spMkLst>
        </pc:spChg>
        <pc:spChg chg="add del mod ord">
          <ac:chgData name="Wesley Alves Fontes" userId="fa031d31-75d0-4aeb-a466-fc60d0a75bc6" providerId="ADAL" clId="{32F3D8E1-8215-4623-B764-03A580008E78}" dt="2022-05-23T12:41:35.015" v="397"/>
          <ac:spMkLst>
            <pc:docMk/>
            <pc:sldMk cId="360510843" sldId="449"/>
            <ac:spMk id="4" creationId="{FCDB4945-544B-D809-8201-B55858EF4F6A}"/>
          </ac:spMkLst>
        </pc:spChg>
        <pc:spChg chg="add del mod ord">
          <ac:chgData name="Wesley Alves Fontes" userId="fa031d31-75d0-4aeb-a466-fc60d0a75bc6" providerId="ADAL" clId="{32F3D8E1-8215-4623-B764-03A580008E78}" dt="2022-05-23T12:41:35.015" v="397"/>
          <ac:spMkLst>
            <pc:docMk/>
            <pc:sldMk cId="360510843" sldId="449"/>
            <ac:spMk id="5" creationId="{02F6BFFD-7F45-2902-A7AC-C91329934AEA}"/>
          </ac:spMkLst>
        </pc:spChg>
        <pc:spChg chg="add del mod ord">
          <ac:chgData name="Wesley Alves Fontes" userId="fa031d31-75d0-4aeb-a466-fc60d0a75bc6" providerId="ADAL" clId="{32F3D8E1-8215-4623-B764-03A580008E78}" dt="2022-05-23T12:41:40.353" v="398" actId="700"/>
          <ac:spMkLst>
            <pc:docMk/>
            <pc:sldMk cId="360510843" sldId="449"/>
            <ac:spMk id="6" creationId="{95F2B009-7606-D975-1204-E63D38D7EA1C}"/>
          </ac:spMkLst>
        </pc:spChg>
        <pc:spChg chg="add del mod">
          <ac:chgData name="Wesley Alves Fontes" userId="fa031d31-75d0-4aeb-a466-fc60d0a75bc6" providerId="ADAL" clId="{32F3D8E1-8215-4623-B764-03A580008E78}" dt="2022-05-23T12:41:40.353" v="398" actId="700"/>
          <ac:spMkLst>
            <pc:docMk/>
            <pc:sldMk cId="360510843" sldId="449"/>
            <ac:spMk id="7" creationId="{AFA0AB8E-3E6F-6660-553E-9F0CE230A221}"/>
          </ac:spMkLst>
        </pc:spChg>
        <pc:spChg chg="add del mod">
          <ac:chgData name="Wesley Alves Fontes" userId="fa031d31-75d0-4aeb-a466-fc60d0a75bc6" providerId="ADAL" clId="{32F3D8E1-8215-4623-B764-03A580008E78}" dt="2022-05-23T12:41:40.353" v="398" actId="700"/>
          <ac:spMkLst>
            <pc:docMk/>
            <pc:sldMk cId="360510843" sldId="449"/>
            <ac:spMk id="8" creationId="{001D41BC-876B-D990-3300-9D3608DC994A}"/>
          </ac:spMkLst>
        </pc:spChg>
        <pc:spChg chg="add del mod ord">
          <ac:chgData name="Wesley Alves Fontes" userId="fa031d31-75d0-4aeb-a466-fc60d0a75bc6" providerId="ADAL" clId="{32F3D8E1-8215-4623-B764-03A580008E78}" dt="2022-05-23T12:42:33.373" v="402" actId="700"/>
          <ac:spMkLst>
            <pc:docMk/>
            <pc:sldMk cId="360510843" sldId="449"/>
            <ac:spMk id="9" creationId="{F913CE14-7970-2C60-361B-9B1D028FA3D1}"/>
          </ac:spMkLst>
        </pc:spChg>
        <pc:spChg chg="add del mod ord">
          <ac:chgData name="Wesley Alves Fontes" userId="fa031d31-75d0-4aeb-a466-fc60d0a75bc6" providerId="ADAL" clId="{32F3D8E1-8215-4623-B764-03A580008E78}" dt="2022-05-23T12:42:36.787" v="403" actId="478"/>
          <ac:spMkLst>
            <pc:docMk/>
            <pc:sldMk cId="360510843" sldId="449"/>
            <ac:spMk id="10" creationId="{4527101D-7E6A-FACB-17F6-ED686E38178D}"/>
          </ac:spMkLst>
        </pc:spChg>
        <pc:spChg chg="add mod">
          <ac:chgData name="Wesley Alves Fontes" userId="fa031d31-75d0-4aeb-a466-fc60d0a75bc6" providerId="ADAL" clId="{32F3D8E1-8215-4623-B764-03A580008E78}" dt="2022-05-23T12:42:54.629" v="420" actId="20577"/>
          <ac:spMkLst>
            <pc:docMk/>
            <pc:sldMk cId="360510843" sldId="449"/>
            <ac:spMk id="11" creationId="{36E181E9-214F-5739-FE74-F111DBD7453C}"/>
          </ac:spMkLst>
        </pc:spChg>
        <pc:picChg chg="add del mod">
          <ac:chgData name="Wesley Alves Fontes" userId="fa031d31-75d0-4aeb-a466-fc60d0a75bc6" providerId="ADAL" clId="{32F3D8E1-8215-4623-B764-03A580008E78}" dt="2022-05-23T12:41:07.312" v="389" actId="478"/>
          <ac:picMkLst>
            <pc:docMk/>
            <pc:sldMk cId="360510843" sldId="449"/>
            <ac:picMk id="1026" creationId="{ECF6A527-B549-B1E1-A359-EA08B9EAD5CB}"/>
          </ac:picMkLst>
        </pc:picChg>
        <pc:picChg chg="add mod">
          <ac:chgData name="Wesley Alves Fontes" userId="fa031d31-75d0-4aeb-a466-fc60d0a75bc6" providerId="ADAL" clId="{32F3D8E1-8215-4623-B764-03A580008E78}" dt="2022-05-23T12:42:41.498" v="408" actId="1076"/>
          <ac:picMkLst>
            <pc:docMk/>
            <pc:sldMk cId="360510843" sldId="449"/>
            <ac:picMk id="1028" creationId="{91A0B741-A5B2-06C4-6EE8-FF743EF1CE2E}"/>
          </ac:picMkLst>
        </pc:picChg>
        <pc:picChg chg="add mod">
          <ac:chgData name="Wesley Alves Fontes" userId="fa031d31-75d0-4aeb-a466-fc60d0a75bc6" providerId="ADAL" clId="{32F3D8E1-8215-4623-B764-03A580008E78}" dt="2022-05-23T12:42:38.277" v="404" actId="1076"/>
          <ac:picMkLst>
            <pc:docMk/>
            <pc:sldMk cId="360510843" sldId="449"/>
            <ac:picMk id="1030" creationId="{D71514BE-961D-404F-362A-B95BC432A123}"/>
          </ac:picMkLst>
        </pc:picChg>
        <pc:picChg chg="add del mod">
          <ac:chgData name="Wesley Alves Fontes" userId="fa031d31-75d0-4aeb-a466-fc60d0a75bc6" providerId="ADAL" clId="{32F3D8E1-8215-4623-B764-03A580008E78}" dt="2022-05-23T12:34:46.026" v="383" actId="478"/>
          <ac:picMkLst>
            <pc:docMk/>
            <pc:sldMk cId="360510843" sldId="449"/>
            <ac:picMk id="1032" creationId="{890F672C-8325-AB62-DA76-6CCC212D4470}"/>
          </ac:picMkLst>
        </pc:picChg>
        <pc:picChg chg="add mod">
          <ac:chgData name="Wesley Alves Fontes" userId="fa031d31-75d0-4aeb-a466-fc60d0a75bc6" providerId="ADAL" clId="{32F3D8E1-8215-4623-B764-03A580008E78}" dt="2022-05-23T12:42:39.923" v="406" actId="1076"/>
          <ac:picMkLst>
            <pc:docMk/>
            <pc:sldMk cId="360510843" sldId="449"/>
            <ac:picMk id="1034" creationId="{02CBE22B-6F58-7A69-6812-24E54A2C8219}"/>
          </ac:picMkLst>
        </pc:picChg>
        <pc:picChg chg="add del mod">
          <ac:chgData name="Wesley Alves Fontes" userId="fa031d31-75d0-4aeb-a466-fc60d0a75bc6" providerId="ADAL" clId="{32F3D8E1-8215-4623-B764-03A580008E78}" dt="2022-05-23T12:41:06.561" v="388" actId="478"/>
          <ac:picMkLst>
            <pc:docMk/>
            <pc:sldMk cId="360510843" sldId="449"/>
            <ac:picMk id="1036" creationId="{7073044E-DC20-35CB-C934-3E8D25CAA78A}"/>
          </ac:picMkLst>
        </pc:picChg>
        <pc:picChg chg="add mod">
          <ac:chgData name="Wesley Alves Fontes" userId="fa031d31-75d0-4aeb-a466-fc60d0a75bc6" providerId="ADAL" clId="{32F3D8E1-8215-4623-B764-03A580008E78}" dt="2022-05-23T12:42:40.668" v="407" actId="1076"/>
          <ac:picMkLst>
            <pc:docMk/>
            <pc:sldMk cId="360510843" sldId="449"/>
            <ac:picMk id="1038" creationId="{E8FF2615-B0A3-86B6-A6B4-E6E1BAB03D03}"/>
          </ac:picMkLst>
        </pc:picChg>
      </pc:sldChg>
      <pc:sldChg chg="addSp delSp modSp add mod">
        <pc:chgData name="Wesley Alves Fontes" userId="fa031d31-75d0-4aeb-a466-fc60d0a75bc6" providerId="ADAL" clId="{32F3D8E1-8215-4623-B764-03A580008E78}" dt="2022-05-24T14:56:18.845" v="3340" actId="6549"/>
        <pc:sldMkLst>
          <pc:docMk/>
          <pc:sldMk cId="868385384" sldId="449"/>
        </pc:sldMkLst>
        <pc:spChg chg="del mod ord">
          <ac:chgData name="Wesley Alves Fontes" userId="fa031d31-75d0-4aeb-a466-fc60d0a75bc6" providerId="ADAL" clId="{32F3D8E1-8215-4623-B764-03A580008E78}" dt="2022-05-24T12:17:20.514" v="2133" actId="478"/>
          <ac:spMkLst>
            <pc:docMk/>
            <pc:sldMk cId="868385384" sldId="449"/>
            <ac:spMk id="3" creationId="{CE9D8312-A30C-4DE5-BC72-BF638EF61B61}"/>
          </ac:spMkLst>
        </pc:spChg>
        <pc:spChg chg="del">
          <ac:chgData name="Wesley Alves Fontes" userId="fa031d31-75d0-4aeb-a466-fc60d0a75bc6" providerId="ADAL" clId="{32F3D8E1-8215-4623-B764-03A580008E78}" dt="2022-05-24T12:03:10.990" v="1772" actId="478"/>
          <ac:spMkLst>
            <pc:docMk/>
            <pc:sldMk cId="868385384" sldId="449"/>
            <ac:spMk id="6" creationId="{36DA3966-BFC6-E955-3C83-0F08DBF39C1D}"/>
          </ac:spMkLst>
        </pc:spChg>
        <pc:spChg chg="add del mod ord">
          <ac:chgData name="Wesley Alves Fontes" userId="fa031d31-75d0-4aeb-a466-fc60d0a75bc6" providerId="ADAL" clId="{32F3D8E1-8215-4623-B764-03A580008E78}" dt="2022-05-24T12:20:44.045" v="2150" actId="478"/>
          <ac:spMkLst>
            <pc:docMk/>
            <pc:sldMk cId="868385384" sldId="449"/>
            <ac:spMk id="7" creationId="{C4ED2DFD-30D4-8A12-9BA2-0D4CB414BF7B}"/>
          </ac:spMkLst>
        </pc:spChg>
        <pc:spChg chg="mod">
          <ac:chgData name="Wesley Alves Fontes" userId="fa031d31-75d0-4aeb-a466-fc60d0a75bc6" providerId="ADAL" clId="{32F3D8E1-8215-4623-B764-03A580008E78}" dt="2022-05-24T13:03:40.962" v="2386" actId="6549"/>
          <ac:spMkLst>
            <pc:docMk/>
            <pc:sldMk cId="868385384" sldId="449"/>
            <ac:spMk id="20" creationId="{7002AD22-791B-6E6B-BB13-594E82A21713}"/>
          </ac:spMkLst>
        </pc:spChg>
        <pc:spChg chg="add mod">
          <ac:chgData name="Wesley Alves Fontes" userId="fa031d31-75d0-4aeb-a466-fc60d0a75bc6" providerId="ADAL" clId="{32F3D8E1-8215-4623-B764-03A580008E78}" dt="2022-05-24T12:08:25.718" v="1822" actId="693"/>
          <ac:spMkLst>
            <pc:docMk/>
            <pc:sldMk cId="868385384" sldId="449"/>
            <ac:spMk id="30" creationId="{DEA93D0B-5D12-58D3-17F0-CA71131FD7C9}"/>
          </ac:spMkLst>
        </pc:spChg>
        <pc:spChg chg="add mod">
          <ac:chgData name="Wesley Alves Fontes" userId="fa031d31-75d0-4aeb-a466-fc60d0a75bc6" providerId="ADAL" clId="{32F3D8E1-8215-4623-B764-03A580008E78}" dt="2022-05-24T12:05:21.742" v="1795" actId="1076"/>
          <ac:spMkLst>
            <pc:docMk/>
            <pc:sldMk cId="868385384" sldId="449"/>
            <ac:spMk id="31" creationId="{69CD6AD7-A029-9210-930D-2DC97FA78C3B}"/>
          </ac:spMkLst>
        </pc:spChg>
        <pc:spChg chg="add mod">
          <ac:chgData name="Wesley Alves Fontes" userId="fa031d31-75d0-4aeb-a466-fc60d0a75bc6" providerId="ADAL" clId="{32F3D8E1-8215-4623-B764-03A580008E78}" dt="2022-05-24T14:56:16.414" v="3339" actId="6549"/>
          <ac:spMkLst>
            <pc:docMk/>
            <pc:sldMk cId="868385384" sldId="449"/>
            <ac:spMk id="34" creationId="{C0E15074-C3AB-DE0F-A19A-EB9B364FE5FD}"/>
          </ac:spMkLst>
        </pc:spChg>
        <pc:spChg chg="add mod">
          <ac:chgData name="Wesley Alves Fontes" userId="fa031d31-75d0-4aeb-a466-fc60d0a75bc6" providerId="ADAL" clId="{32F3D8E1-8215-4623-B764-03A580008E78}" dt="2022-05-24T12:09:03.900" v="1826" actId="1038"/>
          <ac:spMkLst>
            <pc:docMk/>
            <pc:sldMk cId="868385384" sldId="449"/>
            <ac:spMk id="35" creationId="{250C34C0-96F7-685D-7A4B-2AACBFE877D8}"/>
          </ac:spMkLst>
        </pc:spChg>
        <pc:spChg chg="add mod">
          <ac:chgData name="Wesley Alves Fontes" userId="fa031d31-75d0-4aeb-a466-fc60d0a75bc6" providerId="ADAL" clId="{32F3D8E1-8215-4623-B764-03A580008E78}" dt="2022-05-24T12:11:49.950" v="1954" actId="14100"/>
          <ac:spMkLst>
            <pc:docMk/>
            <pc:sldMk cId="868385384" sldId="449"/>
            <ac:spMk id="36" creationId="{E6DD83C3-F807-EE88-99A2-167EEFC53F01}"/>
          </ac:spMkLst>
        </pc:spChg>
        <pc:spChg chg="add mod">
          <ac:chgData name="Wesley Alves Fontes" userId="fa031d31-75d0-4aeb-a466-fc60d0a75bc6" providerId="ADAL" clId="{32F3D8E1-8215-4623-B764-03A580008E78}" dt="2022-05-24T14:52:19.544" v="3177"/>
          <ac:spMkLst>
            <pc:docMk/>
            <pc:sldMk cId="868385384" sldId="449"/>
            <ac:spMk id="37" creationId="{60E27C14-104B-4323-CA68-A32B0D2A52B6}"/>
          </ac:spMkLst>
        </pc:spChg>
        <pc:spChg chg="add mod">
          <ac:chgData name="Wesley Alves Fontes" userId="fa031d31-75d0-4aeb-a466-fc60d0a75bc6" providerId="ADAL" clId="{32F3D8E1-8215-4623-B764-03A580008E78}" dt="2022-05-24T12:16:16.971" v="2132" actId="1076"/>
          <ac:spMkLst>
            <pc:docMk/>
            <pc:sldMk cId="868385384" sldId="449"/>
            <ac:spMk id="38" creationId="{D9388DBA-0461-D736-B569-01297CFAF487}"/>
          </ac:spMkLst>
        </pc:spChg>
        <pc:spChg chg="add mod">
          <ac:chgData name="Wesley Alves Fontes" userId="fa031d31-75d0-4aeb-a466-fc60d0a75bc6" providerId="ADAL" clId="{32F3D8E1-8215-4623-B764-03A580008E78}" dt="2022-05-24T14:56:18.845" v="3340" actId="6549"/>
          <ac:spMkLst>
            <pc:docMk/>
            <pc:sldMk cId="868385384" sldId="449"/>
            <ac:spMk id="39" creationId="{7E3AD4AB-3A8A-1CE0-B12B-2AD905030619}"/>
          </ac:spMkLst>
        </pc:spChg>
        <pc:spChg chg="add mod">
          <ac:chgData name="Wesley Alves Fontes" userId="fa031d31-75d0-4aeb-a466-fc60d0a75bc6" providerId="ADAL" clId="{32F3D8E1-8215-4623-B764-03A580008E78}" dt="2022-05-24T12:16:16.971" v="2132" actId="1076"/>
          <ac:spMkLst>
            <pc:docMk/>
            <pc:sldMk cId="868385384" sldId="449"/>
            <ac:spMk id="40" creationId="{6A21088E-1C38-A6C9-61B7-5B68911672CC}"/>
          </ac:spMkLst>
        </pc:spChg>
        <pc:grpChg chg="mod">
          <ac:chgData name="Wesley Alves Fontes" userId="fa031d31-75d0-4aeb-a466-fc60d0a75bc6" providerId="ADAL" clId="{32F3D8E1-8215-4623-B764-03A580008E78}" dt="2022-05-24T12:04:34.095" v="1786" actId="1076"/>
          <ac:grpSpMkLst>
            <pc:docMk/>
            <pc:sldMk cId="868385384" sldId="449"/>
            <ac:grpSpMk id="5" creationId="{8485D589-8EEC-DEE2-7BD7-D1FEA6F21DAB}"/>
          </ac:grpSpMkLst>
        </pc:grpChg>
        <pc:picChg chg="del">
          <ac:chgData name="Wesley Alves Fontes" userId="fa031d31-75d0-4aeb-a466-fc60d0a75bc6" providerId="ADAL" clId="{32F3D8E1-8215-4623-B764-03A580008E78}" dt="2022-05-24T12:03:11.674" v="1773" actId="478"/>
          <ac:picMkLst>
            <pc:docMk/>
            <pc:sldMk cId="868385384" sldId="449"/>
            <ac:picMk id="16" creationId="{0ECCB960-E808-AFE0-4D89-B8E6F2E0B975}"/>
          </ac:picMkLst>
        </pc:picChg>
        <pc:picChg chg="add mod">
          <ac:chgData name="Wesley Alves Fontes" userId="fa031d31-75d0-4aeb-a466-fc60d0a75bc6" providerId="ADAL" clId="{32F3D8E1-8215-4623-B764-03A580008E78}" dt="2022-05-24T14:55:18.393" v="3297" actId="1038"/>
          <ac:picMkLst>
            <pc:docMk/>
            <pc:sldMk cId="868385384" sldId="449"/>
            <ac:picMk id="32" creationId="{0A35E755-4874-A103-2031-8A669BBE689F}"/>
          </ac:picMkLst>
        </pc:picChg>
        <pc:cxnChg chg="mod">
          <ac:chgData name="Wesley Alves Fontes" userId="fa031d31-75d0-4aeb-a466-fc60d0a75bc6" providerId="ADAL" clId="{32F3D8E1-8215-4623-B764-03A580008E78}" dt="2022-05-24T12:04:37.151" v="1787" actId="1076"/>
          <ac:cxnSpMkLst>
            <pc:docMk/>
            <pc:sldMk cId="868385384" sldId="449"/>
            <ac:cxnSpMk id="28" creationId="{050A421C-B7CB-CB89-B185-94D9BE29E643}"/>
          </ac:cxnSpMkLst>
        </pc:cxnChg>
        <pc:cxnChg chg="add mod">
          <ac:chgData name="Wesley Alves Fontes" userId="fa031d31-75d0-4aeb-a466-fc60d0a75bc6" providerId="ADAL" clId="{32F3D8E1-8215-4623-B764-03A580008E78}" dt="2022-05-24T12:05:03.351" v="1792" actId="1076"/>
          <ac:cxnSpMkLst>
            <pc:docMk/>
            <pc:sldMk cId="868385384" sldId="449"/>
            <ac:cxnSpMk id="33" creationId="{36CBBF3D-C408-1D4E-BA3C-DA45A97E0BC5}"/>
          </ac:cxnSpMkLst>
        </pc:cxnChg>
        <pc:cxnChg chg="add mod">
          <ac:chgData name="Wesley Alves Fontes" userId="fa031d31-75d0-4aeb-a466-fc60d0a75bc6" providerId="ADAL" clId="{32F3D8E1-8215-4623-B764-03A580008E78}" dt="2022-05-24T12:21:28.146" v="2158" actId="1076"/>
          <ac:cxnSpMkLst>
            <pc:docMk/>
            <pc:sldMk cId="868385384" sldId="449"/>
            <ac:cxnSpMk id="41" creationId="{9F5373B2-01F2-BA0B-B4E0-333A7E683E8E}"/>
          </ac:cxnSpMkLst>
        </pc:cxnChg>
      </pc:sldChg>
      <pc:sldChg chg="addSp delSp modSp new del mod modClrScheme chgLayout">
        <pc:chgData name="Wesley Alves Fontes" userId="fa031d31-75d0-4aeb-a466-fc60d0a75bc6" providerId="ADAL" clId="{32F3D8E1-8215-4623-B764-03A580008E78}" dt="2022-05-23T14:02:28.193" v="1476" actId="47"/>
        <pc:sldMkLst>
          <pc:docMk/>
          <pc:sldMk cId="516833979" sldId="450"/>
        </pc:sldMkLst>
        <pc:spChg chg="mod">
          <ac:chgData name="Wesley Alves Fontes" userId="fa031d31-75d0-4aeb-a466-fc60d0a75bc6" providerId="ADAL" clId="{32F3D8E1-8215-4623-B764-03A580008E78}" dt="2022-05-23T12:43:56.073" v="438" actId="26606"/>
          <ac:spMkLst>
            <pc:docMk/>
            <pc:sldMk cId="516833979" sldId="450"/>
            <ac:spMk id="2" creationId="{037FFA1F-96F0-2AD2-EE3E-8F85A7E77CE3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8" creationId="{C297FFED-0B94-2A6D-F191-5859077808AC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9" creationId="{37C2E4A9-1817-661D-B4AC-2E4BB1465FED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10" creationId="{8DD1750E-6946-DF05-F08D-FADC8E564F27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11" creationId="{3ED67E69-7867-0727-8F69-4689E3AA0C0E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12" creationId="{66FE6AFD-E8A1-4283-9A67-D3AEA4F114CE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13" creationId="{EDE51316-9DB7-8B20-7F1C-578DE1EEAC87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14" creationId="{0503A452-27F0-D96A-0DAF-6F6091E72886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16" creationId="{ABCF0054-0552-8931-5A26-DCF6F2D8E9AD}"/>
          </ac:spMkLst>
        </pc:spChg>
        <pc:spChg chg="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18" creationId="{4B145BF4-21CB-EA00-A7A9-115BAB5E76B1}"/>
          </ac:spMkLst>
        </pc:spChg>
        <pc:spChg chg="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19" creationId="{A9AD2985-DC34-3AA9-B5C3-69CB1FBB8C77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20" creationId="{05DF6535-B982-FDF2-4E88-FD68F7A1D710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21" creationId="{CEBA46ED-C915-42D3-1D27-8F63345F568B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22" creationId="{4ABECA91-E97F-7872-3CAC-70BB71DEFCED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23" creationId="{EE6108BE-ED11-983C-A74C-C23CF69FF9AF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24" creationId="{1602A691-ADCB-F1A3-D756-606376C4EFFD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25" creationId="{9D2E4C12-CCBA-47C1-EC3B-015D939B71A3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26" creationId="{27744304-2682-4AF1-36C4-3F74B25BCF70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27" creationId="{701C41E0-690D-30EE-2AEB-CA2864C591F4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28" creationId="{495101AC-097C-FB82-3F9D-326E0626FEFC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29" creationId="{B14DD764-6100-0F22-44D7-5D8D70B56578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30" creationId="{5AB06F1F-4D4F-8761-D5F2-43B188517567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31" creationId="{2B01B603-401C-14B8-AE8D-E1698C0DA625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32" creationId="{9F0F2634-B4F8-A291-FAB5-A0DFF65C0169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33" creationId="{643645A5-013F-45A3-C693-12A3BC128066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34" creationId="{F1D03135-7FD0-71DA-9C7F-6912DE438F4C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36" creationId="{53BC0B7C-989F-7D3B-3411-BDC9D5554E9D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37" creationId="{FEBFE085-2C08-F49F-32A4-53FDD579820F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38" creationId="{74480E00-6FFB-D930-5862-5D2DA7E1404C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39" creationId="{C47507E8-3875-6EA8-6F01-0CDC876CD50F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40" creationId="{724BD3F3-44AE-1EFB-69CA-9C20C2CB88E0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41" creationId="{ED634CF9-B0C1-0738-E8CB-A9060264F370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43" creationId="{96E5D31E-EA5B-2A7D-CB70-95A1083E0EF3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44" creationId="{B41976F8-EB8B-4EB0-D696-89421BEFD387}"/>
          </ac:spMkLst>
        </pc:spChg>
        <pc:spChg chg="add mod">
          <ac:chgData name="Wesley Alves Fontes" userId="fa031d31-75d0-4aeb-a466-fc60d0a75bc6" providerId="ADAL" clId="{32F3D8E1-8215-4623-B764-03A580008E78}" dt="2022-05-23T12:45:58.855" v="455"/>
          <ac:spMkLst>
            <pc:docMk/>
            <pc:sldMk cId="516833979" sldId="450"/>
            <ac:spMk id="45" creationId="{91ACA3B4-A286-1EE5-33CC-7B9DCBB71ACA}"/>
          </ac:spMkLst>
        </pc:spChg>
        <pc:grpChg chg="add mod">
          <ac:chgData name="Wesley Alves Fontes" userId="fa031d31-75d0-4aeb-a466-fc60d0a75bc6" providerId="ADAL" clId="{32F3D8E1-8215-4623-B764-03A580008E78}" dt="2022-05-23T12:45:58.855" v="455"/>
          <ac:grpSpMkLst>
            <pc:docMk/>
            <pc:sldMk cId="516833979" sldId="450"/>
            <ac:grpSpMk id="17" creationId="{B6D242A8-9D95-CDFF-471E-E9FE823FEB54}"/>
          </ac:grpSpMkLst>
        </pc:grpChg>
        <pc:picChg chg="add del mod">
          <ac:chgData name="Wesley Alves Fontes" userId="fa031d31-75d0-4aeb-a466-fc60d0a75bc6" providerId="ADAL" clId="{32F3D8E1-8215-4623-B764-03A580008E78}" dt="2022-05-23T12:45:57.925" v="454" actId="478"/>
          <ac:picMkLst>
            <pc:docMk/>
            <pc:sldMk cId="516833979" sldId="450"/>
            <ac:picMk id="3" creationId="{E834D92C-A0C3-BBDA-93EF-9391725D05D6}"/>
          </ac:picMkLst>
        </pc:picChg>
        <pc:picChg chg="add del mod">
          <ac:chgData name="Wesley Alves Fontes" userId="fa031d31-75d0-4aeb-a466-fc60d0a75bc6" providerId="ADAL" clId="{32F3D8E1-8215-4623-B764-03A580008E78}" dt="2022-05-23T12:43:21.345" v="425" actId="478"/>
          <ac:picMkLst>
            <pc:docMk/>
            <pc:sldMk cId="516833979" sldId="450"/>
            <ac:picMk id="4" creationId="{FAE65120-D581-3DB1-9C60-AB4F438DA579}"/>
          </ac:picMkLst>
        </pc:picChg>
        <pc:picChg chg="add del mod">
          <ac:chgData name="Wesley Alves Fontes" userId="fa031d31-75d0-4aeb-a466-fc60d0a75bc6" providerId="ADAL" clId="{32F3D8E1-8215-4623-B764-03A580008E78}" dt="2022-05-23T12:43:29.002" v="428" actId="478"/>
          <ac:picMkLst>
            <pc:docMk/>
            <pc:sldMk cId="516833979" sldId="450"/>
            <ac:picMk id="5" creationId="{0891C01C-7B46-CA1B-8E0F-9006096759F3}"/>
          </ac:picMkLst>
        </pc:picChg>
        <pc:picChg chg="add del mod">
          <ac:chgData name="Wesley Alves Fontes" userId="fa031d31-75d0-4aeb-a466-fc60d0a75bc6" providerId="ADAL" clId="{32F3D8E1-8215-4623-B764-03A580008E78}" dt="2022-05-23T12:43:52.898" v="437" actId="478"/>
          <ac:picMkLst>
            <pc:docMk/>
            <pc:sldMk cId="516833979" sldId="450"/>
            <ac:picMk id="6" creationId="{DE3295AF-16C8-772E-388B-31AD4A2E9351}"/>
          </ac:picMkLst>
        </pc:picChg>
        <pc:picChg chg="add del mod">
          <ac:chgData name="Wesley Alves Fontes" userId="fa031d31-75d0-4aeb-a466-fc60d0a75bc6" providerId="ADAL" clId="{32F3D8E1-8215-4623-B764-03A580008E78}" dt="2022-05-23T12:45:57.412" v="453" actId="478"/>
          <ac:picMkLst>
            <pc:docMk/>
            <pc:sldMk cId="516833979" sldId="450"/>
            <ac:picMk id="7" creationId="{A622E826-DD84-52B0-5374-1ECAA7317682}"/>
          </ac:picMkLst>
        </pc:picChg>
        <pc:picChg chg="add mod">
          <ac:chgData name="Wesley Alves Fontes" userId="fa031d31-75d0-4aeb-a466-fc60d0a75bc6" providerId="ADAL" clId="{32F3D8E1-8215-4623-B764-03A580008E78}" dt="2022-05-23T12:45:58.855" v="455"/>
          <ac:picMkLst>
            <pc:docMk/>
            <pc:sldMk cId="516833979" sldId="450"/>
            <ac:picMk id="15" creationId="{EB6D2D19-7162-8639-E08E-B8BE903910D7}"/>
          </ac:picMkLst>
        </pc:picChg>
        <pc:cxnChg chg="add mod">
          <ac:chgData name="Wesley Alves Fontes" userId="fa031d31-75d0-4aeb-a466-fc60d0a75bc6" providerId="ADAL" clId="{32F3D8E1-8215-4623-B764-03A580008E78}" dt="2022-05-23T12:45:58.855" v="455"/>
          <ac:cxnSpMkLst>
            <pc:docMk/>
            <pc:sldMk cId="516833979" sldId="450"/>
            <ac:cxnSpMk id="35" creationId="{A3B04B34-B0A0-A45F-1859-FC2D344034EE}"/>
          </ac:cxnSpMkLst>
        </pc:cxnChg>
        <pc:cxnChg chg="add mod">
          <ac:chgData name="Wesley Alves Fontes" userId="fa031d31-75d0-4aeb-a466-fc60d0a75bc6" providerId="ADAL" clId="{32F3D8E1-8215-4623-B764-03A580008E78}" dt="2022-05-23T12:45:58.855" v="455"/>
          <ac:cxnSpMkLst>
            <pc:docMk/>
            <pc:sldMk cId="516833979" sldId="450"/>
            <ac:cxnSpMk id="42" creationId="{F067FCA6-8629-01C6-93E3-0D17CDD53751}"/>
          </ac:cxnSpMkLst>
        </pc:cxnChg>
      </pc:sldChg>
      <pc:sldChg chg="addSp delSp modSp add mod ord delAnim modAnim">
        <pc:chgData name="Wesley Alves Fontes" userId="fa031d31-75d0-4aeb-a466-fc60d0a75bc6" providerId="ADAL" clId="{32F3D8E1-8215-4623-B764-03A580008E78}" dt="2022-05-24T14:57:17.795" v="3414" actId="20577"/>
        <pc:sldMkLst>
          <pc:docMk/>
          <pc:sldMk cId="3145472625" sldId="450"/>
        </pc:sldMkLst>
        <pc:spChg chg="add del">
          <ac:chgData name="Wesley Alves Fontes" userId="fa031d31-75d0-4aeb-a466-fc60d0a75bc6" providerId="ADAL" clId="{32F3D8E1-8215-4623-B764-03A580008E78}" dt="2022-05-24T12:34:59.332" v="2308" actId="11529"/>
          <ac:spMkLst>
            <pc:docMk/>
            <pc:sldMk cId="3145472625" sldId="450"/>
            <ac:spMk id="3" creationId="{907A0641-71A6-3C0E-3029-09D486B5F00D}"/>
          </ac:spMkLst>
        </pc:spChg>
        <pc:spChg chg="add mod ord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4" creationId="{CA5DA5FA-459E-39EB-8A0F-28D03B58F514}"/>
          </ac:spMkLst>
        </pc:spChg>
        <pc:spChg chg="mod">
          <ac:chgData name="Wesley Alves Fontes" userId="fa031d31-75d0-4aeb-a466-fc60d0a75bc6" providerId="ADAL" clId="{32F3D8E1-8215-4623-B764-03A580008E78}" dt="2022-05-24T14:26:44.754" v="2561" actId="207"/>
          <ac:spMkLst>
            <pc:docMk/>
            <pc:sldMk cId="3145472625" sldId="450"/>
            <ac:spMk id="13" creationId="{C024F1F5-1F25-9244-05FF-3146D25AEB58}"/>
          </ac:spMkLst>
        </pc:spChg>
        <pc:spChg chg="mod">
          <ac:chgData name="Wesley Alves Fontes" userId="fa031d31-75d0-4aeb-a466-fc60d0a75bc6" providerId="ADAL" clId="{32F3D8E1-8215-4623-B764-03A580008E78}" dt="2022-05-24T13:01:44.507" v="2378" actId="1076"/>
          <ac:spMkLst>
            <pc:docMk/>
            <pc:sldMk cId="3145472625" sldId="450"/>
            <ac:spMk id="18" creationId="{9E997C58-192F-78A1-9991-C3A5AF8CF27F}"/>
          </ac:spMkLst>
        </pc:spChg>
        <pc:spChg chg="mod">
          <ac:chgData name="Wesley Alves Fontes" userId="fa031d31-75d0-4aeb-a466-fc60d0a75bc6" providerId="ADAL" clId="{32F3D8E1-8215-4623-B764-03A580008E78}" dt="2022-05-24T13:01:44.507" v="2378" actId="1076"/>
          <ac:spMkLst>
            <pc:docMk/>
            <pc:sldMk cId="3145472625" sldId="450"/>
            <ac:spMk id="24" creationId="{00F3C908-6683-DFDE-99CA-8F5E05F33FD6}"/>
          </ac:spMkLst>
        </pc:spChg>
        <pc:spChg chg="mod">
          <ac:chgData name="Wesley Alves Fontes" userId="fa031d31-75d0-4aeb-a466-fc60d0a75bc6" providerId="ADAL" clId="{32F3D8E1-8215-4623-B764-03A580008E78}" dt="2022-05-24T13:01:44.507" v="2378" actId="1076"/>
          <ac:spMkLst>
            <pc:docMk/>
            <pc:sldMk cId="3145472625" sldId="450"/>
            <ac:spMk id="25" creationId="{8F311DB7-7A86-A837-DBC5-96DCC4DC20B9}"/>
          </ac:spMkLst>
        </pc:spChg>
        <pc:spChg chg="mod">
          <ac:chgData name="Wesley Alves Fontes" userId="fa031d31-75d0-4aeb-a466-fc60d0a75bc6" providerId="ADAL" clId="{32F3D8E1-8215-4623-B764-03A580008E78}" dt="2022-05-24T13:01:44.507" v="2378" actId="1076"/>
          <ac:spMkLst>
            <pc:docMk/>
            <pc:sldMk cId="3145472625" sldId="450"/>
            <ac:spMk id="26" creationId="{A91A62C1-BD4D-82DE-B156-96E427A487EC}"/>
          </ac:spMkLst>
        </pc:spChg>
        <pc:spChg chg="mod">
          <ac:chgData name="Wesley Alves Fontes" userId="fa031d31-75d0-4aeb-a466-fc60d0a75bc6" providerId="ADAL" clId="{32F3D8E1-8215-4623-B764-03A580008E78}" dt="2022-05-24T13:01:44.507" v="2378" actId="1076"/>
          <ac:spMkLst>
            <pc:docMk/>
            <pc:sldMk cId="3145472625" sldId="450"/>
            <ac:spMk id="27" creationId="{686B2507-FC2B-1BFD-7086-15DDEB67C89E}"/>
          </ac:spMkLst>
        </pc:spChg>
        <pc:spChg chg="mod">
          <ac:chgData name="Wesley Alves Fontes" userId="fa031d31-75d0-4aeb-a466-fc60d0a75bc6" providerId="ADAL" clId="{32F3D8E1-8215-4623-B764-03A580008E78}" dt="2022-05-24T13:01:44.507" v="2378" actId="1076"/>
          <ac:spMkLst>
            <pc:docMk/>
            <pc:sldMk cId="3145472625" sldId="450"/>
            <ac:spMk id="29" creationId="{F3977B33-F231-83C8-2D76-D85DE6332E8B}"/>
          </ac:spMkLst>
        </pc:spChg>
        <pc:spChg chg="mod">
          <ac:chgData name="Wesley Alves Fontes" userId="fa031d31-75d0-4aeb-a466-fc60d0a75bc6" providerId="ADAL" clId="{32F3D8E1-8215-4623-B764-03A580008E78}" dt="2022-05-24T14:24:38.408" v="2542" actId="14100"/>
          <ac:spMkLst>
            <pc:docMk/>
            <pc:sldMk cId="3145472625" sldId="450"/>
            <ac:spMk id="30" creationId="{479B9DB7-50E8-93CE-606B-BF633816B614}"/>
          </ac:spMkLst>
        </pc:spChg>
        <pc:spChg chg="mod">
          <ac:chgData name="Wesley Alves Fontes" userId="fa031d31-75d0-4aeb-a466-fc60d0a75bc6" providerId="ADAL" clId="{32F3D8E1-8215-4623-B764-03A580008E78}" dt="2022-05-24T14:24:34.009" v="2541" actId="14100"/>
          <ac:spMkLst>
            <pc:docMk/>
            <pc:sldMk cId="3145472625" sldId="450"/>
            <ac:spMk id="31" creationId="{98489DB9-1B9C-B2EE-B7C4-96BEED1969F4}"/>
          </ac:spMkLst>
        </pc:spChg>
        <pc:spChg chg="mod">
          <ac:chgData name="Wesley Alves Fontes" userId="fa031d31-75d0-4aeb-a466-fc60d0a75bc6" providerId="ADAL" clId="{32F3D8E1-8215-4623-B764-03A580008E78}" dt="2022-05-24T14:24:29.008" v="2540" actId="14100"/>
          <ac:spMkLst>
            <pc:docMk/>
            <pc:sldMk cId="3145472625" sldId="450"/>
            <ac:spMk id="32" creationId="{0FBBC64D-2C67-098C-7A4D-7A8601906219}"/>
          </ac:spMkLst>
        </pc:spChg>
        <pc:spChg chg="mod">
          <ac:chgData name="Wesley Alves Fontes" userId="fa031d31-75d0-4aeb-a466-fc60d0a75bc6" providerId="ADAL" clId="{32F3D8E1-8215-4623-B764-03A580008E78}" dt="2022-05-24T14:24:21.464" v="2538" actId="14100"/>
          <ac:spMkLst>
            <pc:docMk/>
            <pc:sldMk cId="3145472625" sldId="450"/>
            <ac:spMk id="33" creationId="{8D54905B-7126-52A1-DD4B-8027AFDF0B5E}"/>
          </ac:spMkLst>
        </pc:spChg>
        <pc:spChg chg="mod">
          <ac:chgData name="Wesley Alves Fontes" userId="fa031d31-75d0-4aeb-a466-fc60d0a75bc6" providerId="ADAL" clId="{32F3D8E1-8215-4623-B764-03A580008E78}" dt="2022-05-24T14:24:25.753" v="2539" actId="14100"/>
          <ac:spMkLst>
            <pc:docMk/>
            <pc:sldMk cId="3145472625" sldId="450"/>
            <ac:spMk id="34" creationId="{52575C80-1F15-8CFE-90C9-C9BF0EF32A83}"/>
          </ac:spMkLst>
        </pc:spChg>
        <pc:spChg chg="mod">
          <ac:chgData name="Wesley Alves Fontes" userId="fa031d31-75d0-4aeb-a466-fc60d0a75bc6" providerId="ADAL" clId="{32F3D8E1-8215-4623-B764-03A580008E78}" dt="2022-05-24T13:01:44.507" v="2378" actId="1076"/>
          <ac:spMkLst>
            <pc:docMk/>
            <pc:sldMk cId="3145472625" sldId="450"/>
            <ac:spMk id="36" creationId="{D6270E37-10F4-9513-B894-D0EC52014A24}"/>
          </ac:spMkLst>
        </pc:spChg>
        <pc:spChg chg="mod">
          <ac:chgData name="Wesley Alves Fontes" userId="fa031d31-75d0-4aeb-a466-fc60d0a75bc6" providerId="ADAL" clId="{32F3D8E1-8215-4623-B764-03A580008E78}" dt="2022-05-24T13:01:44.507" v="2378" actId="1076"/>
          <ac:spMkLst>
            <pc:docMk/>
            <pc:sldMk cId="3145472625" sldId="450"/>
            <ac:spMk id="37" creationId="{14F932F5-9CD6-4DAE-B2D6-E6E0B56E144E}"/>
          </ac:spMkLst>
        </pc:spChg>
        <pc:spChg chg="mod">
          <ac:chgData name="Wesley Alves Fontes" userId="fa031d31-75d0-4aeb-a466-fc60d0a75bc6" providerId="ADAL" clId="{32F3D8E1-8215-4623-B764-03A580008E78}" dt="2022-05-24T13:01:44.507" v="2378" actId="1076"/>
          <ac:spMkLst>
            <pc:docMk/>
            <pc:sldMk cId="3145472625" sldId="450"/>
            <ac:spMk id="38" creationId="{E82D7915-4819-0005-AE9B-7B50126AB534}"/>
          </ac:spMkLst>
        </pc:spChg>
        <pc:spChg chg="mod">
          <ac:chgData name="Wesley Alves Fontes" userId="fa031d31-75d0-4aeb-a466-fc60d0a75bc6" providerId="ADAL" clId="{32F3D8E1-8215-4623-B764-03A580008E78}" dt="2022-05-24T13:01:44.507" v="2378" actId="1076"/>
          <ac:spMkLst>
            <pc:docMk/>
            <pc:sldMk cId="3145472625" sldId="450"/>
            <ac:spMk id="39" creationId="{48127860-43AD-0C61-3F5A-91BDE9255D24}"/>
          </ac:spMkLst>
        </pc:spChg>
        <pc:spChg chg="mod">
          <ac:chgData name="Wesley Alves Fontes" userId="fa031d31-75d0-4aeb-a466-fc60d0a75bc6" providerId="ADAL" clId="{32F3D8E1-8215-4623-B764-03A580008E78}" dt="2022-05-24T14:26:44.754" v="2561" actId="207"/>
          <ac:spMkLst>
            <pc:docMk/>
            <pc:sldMk cId="3145472625" sldId="450"/>
            <ac:spMk id="44" creationId="{3AC83651-9C11-3B60-CE58-7FA94522339B}"/>
          </ac:spMkLst>
        </pc:spChg>
        <pc:spChg chg="mod">
          <ac:chgData name="Wesley Alves Fontes" userId="fa031d31-75d0-4aeb-a466-fc60d0a75bc6" providerId="ADAL" clId="{32F3D8E1-8215-4623-B764-03A580008E78}" dt="2022-05-24T12:24:13.019" v="2160"/>
          <ac:spMkLst>
            <pc:docMk/>
            <pc:sldMk cId="3145472625" sldId="450"/>
            <ac:spMk id="49" creationId="{0DC0E829-23E7-F68E-DB4A-8E3C66C77169}"/>
          </ac:spMkLst>
        </pc:spChg>
        <pc:spChg chg="mod">
          <ac:chgData name="Wesley Alves Fontes" userId="fa031d31-75d0-4aeb-a466-fc60d0a75bc6" providerId="ADAL" clId="{32F3D8E1-8215-4623-B764-03A580008E78}" dt="2022-05-24T12:24:13.019" v="2160"/>
          <ac:spMkLst>
            <pc:docMk/>
            <pc:sldMk cId="3145472625" sldId="450"/>
            <ac:spMk id="50" creationId="{F8C68E5A-D437-46B2-3EF5-353C6928924A}"/>
          </ac:spMkLst>
        </pc:spChg>
        <pc:spChg chg="mod">
          <ac:chgData name="Wesley Alves Fontes" userId="fa031d31-75d0-4aeb-a466-fc60d0a75bc6" providerId="ADAL" clId="{32F3D8E1-8215-4623-B764-03A580008E78}" dt="2022-05-24T12:24:13.019" v="2160"/>
          <ac:spMkLst>
            <pc:docMk/>
            <pc:sldMk cId="3145472625" sldId="450"/>
            <ac:spMk id="51" creationId="{50D12D50-9A87-924F-DD35-AED54A613CE7}"/>
          </ac:spMkLst>
        </pc:spChg>
        <pc:spChg chg="mod">
          <ac:chgData name="Wesley Alves Fontes" userId="fa031d31-75d0-4aeb-a466-fc60d0a75bc6" providerId="ADAL" clId="{32F3D8E1-8215-4623-B764-03A580008E78}" dt="2022-05-24T12:24:13.019" v="2160"/>
          <ac:spMkLst>
            <pc:docMk/>
            <pc:sldMk cId="3145472625" sldId="450"/>
            <ac:spMk id="52" creationId="{7DA12504-8EAC-01BF-22EB-2C9B2B76BF51}"/>
          </ac:spMkLst>
        </pc:spChg>
        <pc:spChg chg="mod">
          <ac:chgData name="Wesley Alves Fontes" userId="fa031d31-75d0-4aeb-a466-fc60d0a75bc6" providerId="ADAL" clId="{32F3D8E1-8215-4623-B764-03A580008E78}" dt="2022-05-24T12:24:13.019" v="2160"/>
          <ac:spMkLst>
            <pc:docMk/>
            <pc:sldMk cId="3145472625" sldId="450"/>
            <ac:spMk id="55" creationId="{BEFFCB13-1504-BF54-400E-685112B7AF13}"/>
          </ac:spMkLst>
        </pc:spChg>
        <pc:spChg chg="mod">
          <ac:chgData name="Wesley Alves Fontes" userId="fa031d31-75d0-4aeb-a466-fc60d0a75bc6" providerId="ADAL" clId="{32F3D8E1-8215-4623-B764-03A580008E78}" dt="2022-05-24T12:24:13.019" v="2160"/>
          <ac:spMkLst>
            <pc:docMk/>
            <pc:sldMk cId="3145472625" sldId="450"/>
            <ac:spMk id="56" creationId="{CC299EAE-E2DA-9E99-050C-A86D4736DD1C}"/>
          </ac:spMkLst>
        </pc:spChg>
        <pc:spChg chg="mod">
          <ac:chgData name="Wesley Alves Fontes" userId="fa031d31-75d0-4aeb-a466-fc60d0a75bc6" providerId="ADAL" clId="{32F3D8E1-8215-4623-B764-03A580008E78}" dt="2022-05-24T12:24:13.019" v="2160"/>
          <ac:spMkLst>
            <pc:docMk/>
            <pc:sldMk cId="3145472625" sldId="450"/>
            <ac:spMk id="58" creationId="{D9D1180D-3E23-8429-DE08-D675AD6A375B}"/>
          </ac:spMkLst>
        </pc:spChg>
        <pc:spChg chg="mod">
          <ac:chgData name="Wesley Alves Fontes" userId="fa031d31-75d0-4aeb-a466-fc60d0a75bc6" providerId="ADAL" clId="{32F3D8E1-8215-4623-B764-03A580008E78}" dt="2022-05-24T12:24:13.019" v="2160"/>
          <ac:spMkLst>
            <pc:docMk/>
            <pc:sldMk cId="3145472625" sldId="450"/>
            <ac:spMk id="59" creationId="{A4CDABD1-BF93-5D7E-2ECB-430101B4AE29}"/>
          </ac:spMkLst>
        </pc:spChg>
        <pc:spChg chg="mod topLvl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62" creationId="{27753C85-0CA7-DEB5-8433-579EE86C5D84}"/>
          </ac:spMkLst>
        </pc:spChg>
        <pc:spChg chg="mod topLvl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65" creationId="{DC9CF9A7-1E11-6D36-1570-9FACA715E401}"/>
          </ac:spMkLst>
        </pc:spChg>
        <pc:spChg chg="mod topLvl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66" creationId="{040EA1BD-4C5A-DE12-E847-609B4B149163}"/>
          </ac:spMkLst>
        </pc:spChg>
        <pc:spChg chg="del mod">
          <ac:chgData name="Wesley Alves Fontes" userId="fa031d31-75d0-4aeb-a466-fc60d0a75bc6" providerId="ADAL" clId="{32F3D8E1-8215-4623-B764-03A580008E78}" dt="2022-05-24T12:28:46.466" v="2241" actId="478"/>
          <ac:spMkLst>
            <pc:docMk/>
            <pc:sldMk cId="3145472625" sldId="450"/>
            <ac:spMk id="67" creationId="{FF3B9278-FBD8-1651-E85F-676DF7544723}"/>
          </ac:spMkLst>
        </pc:spChg>
        <pc:spChg chg="mod topLvl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71" creationId="{F6CABCAE-7C06-A750-A9D6-787DF9C8CC7F}"/>
          </ac:spMkLst>
        </pc:spChg>
        <pc:spChg chg="mod topLvl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72" creationId="{B23868C9-F4E6-FDB1-7044-E0D5DDE4400A}"/>
          </ac:spMkLst>
        </pc:spChg>
        <pc:spChg chg="mod ord topLvl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73" creationId="{7B2B851A-E029-C2D3-1938-4252444F84AD}"/>
          </ac:spMkLst>
        </pc:spChg>
        <pc:spChg chg="del mod">
          <ac:chgData name="Wesley Alves Fontes" userId="fa031d31-75d0-4aeb-a466-fc60d0a75bc6" providerId="ADAL" clId="{32F3D8E1-8215-4623-B764-03A580008E78}" dt="2022-05-24T12:28:43.805" v="2240" actId="478"/>
          <ac:spMkLst>
            <pc:docMk/>
            <pc:sldMk cId="3145472625" sldId="450"/>
            <ac:spMk id="74" creationId="{FF21A479-701F-E169-A157-DE606C374A1D}"/>
          </ac:spMkLst>
        </pc:spChg>
        <pc:spChg chg="mod topLvl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77" creationId="{665838B0-8679-5BB1-AB5E-A92CFBC13997}"/>
          </ac:spMkLst>
        </pc:spChg>
        <pc:spChg chg="mod topLvl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78" creationId="{CEC3B83A-2181-E5BB-F03D-F166637416AB}"/>
          </ac:spMkLst>
        </pc:spChg>
        <pc:spChg chg="mod topLvl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80" creationId="{EEE851B3-7E1A-4785-7127-14717F48F10C}"/>
          </ac:spMkLst>
        </pc:spChg>
        <pc:spChg chg="del mod">
          <ac:chgData name="Wesley Alves Fontes" userId="fa031d31-75d0-4aeb-a466-fc60d0a75bc6" providerId="ADAL" clId="{32F3D8E1-8215-4623-B764-03A580008E78}" dt="2022-05-24T12:28:52.871" v="2242" actId="478"/>
          <ac:spMkLst>
            <pc:docMk/>
            <pc:sldMk cId="3145472625" sldId="450"/>
            <ac:spMk id="81" creationId="{923B5A38-9BF9-9DC0-15A5-CA2CEA310EEC}"/>
          </ac:spMkLst>
        </pc:spChg>
        <pc:spChg chg="mod">
          <ac:chgData name="Wesley Alves Fontes" userId="fa031d31-75d0-4aeb-a466-fc60d0a75bc6" providerId="ADAL" clId="{32F3D8E1-8215-4623-B764-03A580008E78}" dt="2022-05-24T12:25:54.627" v="2173" actId="571"/>
          <ac:spMkLst>
            <pc:docMk/>
            <pc:sldMk cId="3145472625" sldId="450"/>
            <ac:spMk id="84" creationId="{D9A52AED-36ED-9084-2073-B9D3ACE5ACBC}"/>
          </ac:spMkLst>
        </pc:spChg>
        <pc:spChg chg="mod">
          <ac:chgData name="Wesley Alves Fontes" userId="fa031d31-75d0-4aeb-a466-fc60d0a75bc6" providerId="ADAL" clId="{32F3D8E1-8215-4623-B764-03A580008E78}" dt="2022-05-24T12:25:54.627" v="2173" actId="571"/>
          <ac:spMkLst>
            <pc:docMk/>
            <pc:sldMk cId="3145472625" sldId="450"/>
            <ac:spMk id="87" creationId="{50052F47-A9D1-8756-FDD9-93B880E07AC8}"/>
          </ac:spMkLst>
        </pc:spChg>
        <pc:spChg chg="mod">
          <ac:chgData name="Wesley Alves Fontes" userId="fa031d31-75d0-4aeb-a466-fc60d0a75bc6" providerId="ADAL" clId="{32F3D8E1-8215-4623-B764-03A580008E78}" dt="2022-05-24T12:25:54.627" v="2173" actId="571"/>
          <ac:spMkLst>
            <pc:docMk/>
            <pc:sldMk cId="3145472625" sldId="450"/>
            <ac:spMk id="88" creationId="{D7F85324-4061-83D7-33AF-4F029F6CF58A}"/>
          </ac:spMkLst>
        </pc:spChg>
        <pc:spChg chg="mod">
          <ac:chgData name="Wesley Alves Fontes" userId="fa031d31-75d0-4aeb-a466-fc60d0a75bc6" providerId="ADAL" clId="{32F3D8E1-8215-4623-B764-03A580008E78}" dt="2022-05-24T12:25:54.627" v="2173" actId="571"/>
          <ac:spMkLst>
            <pc:docMk/>
            <pc:sldMk cId="3145472625" sldId="450"/>
            <ac:spMk id="89" creationId="{189381B4-4A2D-965B-34FD-FC7247E5D8BA}"/>
          </ac:spMkLst>
        </pc:spChg>
        <pc:spChg chg="add mod ord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90" creationId="{CD3B2AA2-05D8-080D-9A17-3F8D5D3FC64B}"/>
          </ac:spMkLst>
        </pc:spChg>
        <pc:spChg chg="add mod ord">
          <ac:chgData name="Wesley Alves Fontes" userId="fa031d31-75d0-4aeb-a466-fc60d0a75bc6" providerId="ADAL" clId="{32F3D8E1-8215-4623-B764-03A580008E78}" dt="2022-05-24T14:24:50.695" v="2544" actId="1076"/>
          <ac:spMkLst>
            <pc:docMk/>
            <pc:sldMk cId="3145472625" sldId="450"/>
            <ac:spMk id="91" creationId="{F5FB3145-5811-3B9F-60D2-0938680DA67C}"/>
          </ac:spMkLst>
        </pc:spChg>
        <pc:spChg chg="mod">
          <ac:chgData name="Wesley Alves Fontes" userId="fa031d31-75d0-4aeb-a466-fc60d0a75bc6" providerId="ADAL" clId="{32F3D8E1-8215-4623-B764-03A580008E78}" dt="2022-05-24T13:02:54.805" v="2382"/>
          <ac:spMkLst>
            <pc:docMk/>
            <pc:sldMk cId="3145472625" sldId="450"/>
            <ac:spMk id="93" creationId="{B5F56A9F-1A8D-06DA-C0C1-1BCF3ED9542B}"/>
          </ac:spMkLst>
        </pc:spChg>
        <pc:spChg chg="mod">
          <ac:chgData name="Wesley Alves Fontes" userId="fa031d31-75d0-4aeb-a466-fc60d0a75bc6" providerId="ADAL" clId="{32F3D8E1-8215-4623-B764-03A580008E78}" dt="2022-05-24T14:57:17.795" v="3414" actId="20577"/>
          <ac:spMkLst>
            <pc:docMk/>
            <pc:sldMk cId="3145472625" sldId="450"/>
            <ac:spMk id="96" creationId="{311927FF-5FE9-D073-BE05-EEC26ED0FC52}"/>
          </ac:spMkLst>
        </pc:spChg>
        <pc:spChg chg="add mod">
          <ac:chgData name="Wesley Alves Fontes" userId="fa031d31-75d0-4aeb-a466-fc60d0a75bc6" providerId="ADAL" clId="{32F3D8E1-8215-4623-B764-03A580008E78}" dt="2022-05-24T14:26:11.304" v="2554" actId="1076"/>
          <ac:spMkLst>
            <pc:docMk/>
            <pc:sldMk cId="3145472625" sldId="450"/>
            <ac:spMk id="104" creationId="{78E715B0-289F-9371-6D82-C8DA2024A10B}"/>
          </ac:spMkLst>
        </pc:spChg>
        <pc:spChg chg="add mod">
          <ac:chgData name="Wesley Alves Fontes" userId="fa031d31-75d0-4aeb-a466-fc60d0a75bc6" providerId="ADAL" clId="{32F3D8E1-8215-4623-B764-03A580008E78}" dt="2022-05-24T14:25:00.784" v="2545" actId="1076"/>
          <ac:spMkLst>
            <pc:docMk/>
            <pc:sldMk cId="3145472625" sldId="450"/>
            <ac:spMk id="105" creationId="{E871BE55-5810-1356-2976-F93BC3853231}"/>
          </ac:spMkLst>
        </pc:spChg>
        <pc:spChg chg="add mod">
          <ac:chgData name="Wesley Alves Fontes" userId="fa031d31-75d0-4aeb-a466-fc60d0a75bc6" providerId="ADAL" clId="{32F3D8E1-8215-4623-B764-03A580008E78}" dt="2022-05-24T14:27:25.392" v="2576" actId="1076"/>
          <ac:spMkLst>
            <pc:docMk/>
            <pc:sldMk cId="3145472625" sldId="450"/>
            <ac:spMk id="106" creationId="{B0DB1038-0351-B370-7C0E-7471006A2000}"/>
          </ac:spMkLst>
        </pc:spChg>
        <pc:spChg chg="mod">
          <ac:chgData name="Wesley Alves Fontes" userId="fa031d31-75d0-4aeb-a466-fc60d0a75bc6" providerId="ADAL" clId="{32F3D8E1-8215-4623-B764-03A580008E78}" dt="2022-05-24T14:24:12.527" v="2535" actId="571"/>
          <ac:spMkLst>
            <pc:docMk/>
            <pc:sldMk cId="3145472625" sldId="450"/>
            <ac:spMk id="108" creationId="{7EF7C672-8E8D-D89B-996A-93D698617095}"/>
          </ac:spMkLst>
        </pc:spChg>
        <pc:spChg chg="mod">
          <ac:chgData name="Wesley Alves Fontes" userId="fa031d31-75d0-4aeb-a466-fc60d0a75bc6" providerId="ADAL" clId="{32F3D8E1-8215-4623-B764-03A580008E78}" dt="2022-05-24T14:24:12.527" v="2535" actId="571"/>
          <ac:spMkLst>
            <pc:docMk/>
            <pc:sldMk cId="3145472625" sldId="450"/>
            <ac:spMk id="109" creationId="{6D09DBF6-0CDB-FA0F-D8B8-D137FE280B1A}"/>
          </ac:spMkLst>
        </pc:spChg>
        <pc:spChg chg="mod">
          <ac:chgData name="Wesley Alves Fontes" userId="fa031d31-75d0-4aeb-a466-fc60d0a75bc6" providerId="ADAL" clId="{32F3D8E1-8215-4623-B764-03A580008E78}" dt="2022-05-24T14:24:12.527" v="2535" actId="571"/>
          <ac:spMkLst>
            <pc:docMk/>
            <pc:sldMk cId="3145472625" sldId="450"/>
            <ac:spMk id="110" creationId="{19A7FB23-1B65-FAA0-6B68-281ACE608CF2}"/>
          </ac:spMkLst>
        </pc:spChg>
        <pc:spChg chg="mod">
          <ac:chgData name="Wesley Alves Fontes" userId="fa031d31-75d0-4aeb-a466-fc60d0a75bc6" providerId="ADAL" clId="{32F3D8E1-8215-4623-B764-03A580008E78}" dt="2022-05-24T14:24:12.527" v="2535" actId="571"/>
          <ac:spMkLst>
            <pc:docMk/>
            <pc:sldMk cId="3145472625" sldId="450"/>
            <ac:spMk id="112" creationId="{334EEEC1-DD12-00E4-66F7-E24C9AB3F1F7}"/>
          </ac:spMkLst>
        </pc:spChg>
        <pc:spChg chg="mod">
          <ac:chgData name="Wesley Alves Fontes" userId="fa031d31-75d0-4aeb-a466-fc60d0a75bc6" providerId="ADAL" clId="{32F3D8E1-8215-4623-B764-03A580008E78}" dt="2022-05-24T14:24:12.527" v="2535" actId="571"/>
          <ac:spMkLst>
            <pc:docMk/>
            <pc:sldMk cId="3145472625" sldId="450"/>
            <ac:spMk id="113" creationId="{E50C4B90-DFCF-64F0-4CC1-B3790D96BC44}"/>
          </ac:spMkLst>
        </pc:spChg>
        <pc:spChg chg="mod">
          <ac:chgData name="Wesley Alves Fontes" userId="fa031d31-75d0-4aeb-a466-fc60d0a75bc6" providerId="ADAL" clId="{32F3D8E1-8215-4623-B764-03A580008E78}" dt="2022-05-24T14:24:12.527" v="2535" actId="571"/>
          <ac:spMkLst>
            <pc:docMk/>
            <pc:sldMk cId="3145472625" sldId="450"/>
            <ac:spMk id="114" creationId="{6E31CA89-38C3-BE2C-0CC1-39B892488528}"/>
          </ac:spMkLst>
        </pc:spChg>
        <pc:spChg chg="mod">
          <ac:chgData name="Wesley Alves Fontes" userId="fa031d31-75d0-4aeb-a466-fc60d0a75bc6" providerId="ADAL" clId="{32F3D8E1-8215-4623-B764-03A580008E78}" dt="2022-05-24T14:24:12.527" v="2535" actId="571"/>
          <ac:spMkLst>
            <pc:docMk/>
            <pc:sldMk cId="3145472625" sldId="450"/>
            <ac:spMk id="116" creationId="{57000DB3-D776-97DA-2870-51426AD84F4C}"/>
          </ac:spMkLst>
        </pc:spChg>
        <pc:spChg chg="mod">
          <ac:chgData name="Wesley Alves Fontes" userId="fa031d31-75d0-4aeb-a466-fc60d0a75bc6" providerId="ADAL" clId="{32F3D8E1-8215-4623-B764-03A580008E78}" dt="2022-05-24T14:24:12.527" v="2535" actId="571"/>
          <ac:spMkLst>
            <pc:docMk/>
            <pc:sldMk cId="3145472625" sldId="450"/>
            <ac:spMk id="117" creationId="{00670015-6C9B-057D-CFFA-11559F070374}"/>
          </ac:spMkLst>
        </pc:spChg>
        <pc:spChg chg="mod">
          <ac:chgData name="Wesley Alves Fontes" userId="fa031d31-75d0-4aeb-a466-fc60d0a75bc6" providerId="ADAL" clId="{32F3D8E1-8215-4623-B764-03A580008E78}" dt="2022-05-24T14:24:12.527" v="2535" actId="571"/>
          <ac:spMkLst>
            <pc:docMk/>
            <pc:sldMk cId="3145472625" sldId="450"/>
            <ac:spMk id="118" creationId="{3644C578-C790-FF33-C1E4-71EDF826EA98}"/>
          </ac:spMkLst>
        </pc:spChg>
        <pc:grpChg chg="del mod">
          <ac:chgData name="Wesley Alves Fontes" userId="fa031d31-75d0-4aeb-a466-fc60d0a75bc6" providerId="ADAL" clId="{32F3D8E1-8215-4623-B764-03A580008E78}" dt="2022-05-24T14:28:01.325" v="2584" actId="478"/>
          <ac:grpSpMkLst>
            <pc:docMk/>
            <pc:sldMk cId="3145472625" sldId="450"/>
            <ac:grpSpMk id="2" creationId="{E8B0A3DE-C066-58D1-60D7-0F039687F01A}"/>
          </ac:grpSpMkLst>
        </pc:grpChg>
        <pc:grpChg chg="add mod">
          <ac:chgData name="Wesley Alves Fontes" userId="fa031d31-75d0-4aeb-a466-fc60d0a75bc6" providerId="ADAL" clId="{32F3D8E1-8215-4623-B764-03A580008E78}" dt="2022-05-24T14:24:50.695" v="2544" actId="1076"/>
          <ac:grpSpMkLst>
            <pc:docMk/>
            <pc:sldMk cId="3145472625" sldId="450"/>
            <ac:grpSpMk id="5" creationId="{77D7A06B-D446-9B2F-F8F8-B65B2CF7E473}"/>
          </ac:grpSpMkLst>
        </pc:grpChg>
        <pc:grpChg chg="add mod">
          <ac:chgData name="Wesley Alves Fontes" userId="fa031d31-75d0-4aeb-a466-fc60d0a75bc6" providerId="ADAL" clId="{32F3D8E1-8215-4623-B764-03A580008E78}" dt="2022-05-24T14:24:50.695" v="2544" actId="1076"/>
          <ac:grpSpMkLst>
            <pc:docMk/>
            <pc:sldMk cId="3145472625" sldId="450"/>
            <ac:grpSpMk id="6" creationId="{FDE3A6ED-8DBE-FBDC-B309-D33FC1B460F5}"/>
          </ac:grpSpMkLst>
        </pc:grpChg>
        <pc:grpChg chg="add mod">
          <ac:chgData name="Wesley Alves Fontes" userId="fa031d31-75d0-4aeb-a466-fc60d0a75bc6" providerId="ADAL" clId="{32F3D8E1-8215-4623-B764-03A580008E78}" dt="2022-05-24T14:24:50.695" v="2544" actId="1076"/>
          <ac:grpSpMkLst>
            <pc:docMk/>
            <pc:sldMk cId="3145472625" sldId="450"/>
            <ac:grpSpMk id="8" creationId="{88E532D4-67A5-A06C-5667-07B21A6F1BB3}"/>
          </ac:grpSpMkLst>
        </pc:grpChg>
        <pc:grpChg chg="mod">
          <ac:chgData name="Wesley Alves Fontes" userId="fa031d31-75d0-4aeb-a466-fc60d0a75bc6" providerId="ADAL" clId="{32F3D8E1-8215-4623-B764-03A580008E78}" dt="2022-05-24T14:23:18.480" v="2515" actId="1076"/>
          <ac:grpSpMkLst>
            <pc:docMk/>
            <pc:sldMk cId="3145472625" sldId="450"/>
            <ac:grpSpMk id="9" creationId="{30F47780-ECEC-A071-949F-8C865AC74597}"/>
          </ac:grpSpMkLst>
        </pc:grpChg>
        <pc:grpChg chg="add mod">
          <ac:chgData name="Wesley Alves Fontes" userId="fa031d31-75d0-4aeb-a466-fc60d0a75bc6" providerId="ADAL" clId="{32F3D8E1-8215-4623-B764-03A580008E78}" dt="2022-05-24T14:23:46.288" v="2522" actId="1076"/>
          <ac:grpSpMkLst>
            <pc:docMk/>
            <pc:sldMk cId="3145472625" sldId="450"/>
            <ac:grpSpMk id="17" creationId="{D5D28575-F524-EC0C-0FB4-924896AB81A0}"/>
          </ac:grpSpMkLst>
        </pc:grpChg>
        <pc:grpChg chg="mod">
          <ac:chgData name="Wesley Alves Fontes" userId="fa031d31-75d0-4aeb-a466-fc60d0a75bc6" providerId="ADAL" clId="{32F3D8E1-8215-4623-B764-03A580008E78}" dt="2022-05-24T14:24:44.777" v="2543" actId="1076"/>
          <ac:grpSpMkLst>
            <pc:docMk/>
            <pc:sldMk cId="3145472625" sldId="450"/>
            <ac:grpSpMk id="35" creationId="{742F616A-F60E-6637-CD55-4ECDAE73153C}"/>
          </ac:grpSpMkLst>
        </pc:grpChg>
        <pc:grpChg chg="mod">
          <ac:chgData name="Wesley Alves Fontes" userId="fa031d31-75d0-4aeb-a466-fc60d0a75bc6" providerId="ADAL" clId="{32F3D8E1-8215-4623-B764-03A580008E78}" dt="2022-05-24T14:24:44.777" v="2543" actId="1076"/>
          <ac:grpSpMkLst>
            <pc:docMk/>
            <pc:sldMk cId="3145472625" sldId="450"/>
            <ac:grpSpMk id="40" creationId="{4F540FEC-58CA-5DDE-6B09-D59249ABF033}"/>
          </ac:grpSpMkLst>
        </pc:grpChg>
        <pc:grpChg chg="mod">
          <ac:chgData name="Wesley Alves Fontes" userId="fa031d31-75d0-4aeb-a466-fc60d0a75bc6" providerId="ADAL" clId="{32F3D8E1-8215-4623-B764-03A580008E78}" dt="2022-05-24T14:24:44.777" v="2543" actId="1076"/>
          <ac:grpSpMkLst>
            <pc:docMk/>
            <pc:sldMk cId="3145472625" sldId="450"/>
            <ac:grpSpMk id="41" creationId="{5A6C9E66-8228-5A70-2674-FE6B7F538C19}"/>
          </ac:grpSpMkLst>
        </pc:grpChg>
        <pc:grpChg chg="mod">
          <ac:chgData name="Wesley Alves Fontes" userId="fa031d31-75d0-4aeb-a466-fc60d0a75bc6" providerId="ADAL" clId="{32F3D8E1-8215-4623-B764-03A580008E78}" dt="2022-05-24T14:24:44.777" v="2543" actId="1076"/>
          <ac:grpSpMkLst>
            <pc:docMk/>
            <pc:sldMk cId="3145472625" sldId="450"/>
            <ac:grpSpMk id="42" creationId="{A2370595-7D02-0B77-721D-8F6EFB93514D}"/>
          </ac:grpSpMkLst>
        </pc:grpChg>
        <pc:grpChg chg="mod">
          <ac:chgData name="Wesley Alves Fontes" userId="fa031d31-75d0-4aeb-a466-fc60d0a75bc6" providerId="ADAL" clId="{32F3D8E1-8215-4623-B764-03A580008E78}" dt="2022-05-24T14:24:44.777" v="2543" actId="1076"/>
          <ac:grpSpMkLst>
            <pc:docMk/>
            <pc:sldMk cId="3145472625" sldId="450"/>
            <ac:grpSpMk id="43" creationId="{10BD7DBE-BD66-B447-26C6-3E0CBE18C55D}"/>
          </ac:grpSpMkLst>
        </pc:grpChg>
        <pc:grpChg chg="add del mod">
          <ac:chgData name="Wesley Alves Fontes" userId="fa031d31-75d0-4aeb-a466-fc60d0a75bc6" providerId="ADAL" clId="{32F3D8E1-8215-4623-B764-03A580008E78}" dt="2022-05-24T12:24:15.751" v="2161"/>
          <ac:grpSpMkLst>
            <pc:docMk/>
            <pc:sldMk cId="3145472625" sldId="450"/>
            <ac:grpSpMk id="46" creationId="{225E524D-F375-E2DF-6C56-442DF308480E}"/>
          </ac:grpSpMkLst>
        </pc:grpChg>
        <pc:grpChg chg="mod">
          <ac:chgData name="Wesley Alves Fontes" userId="fa031d31-75d0-4aeb-a466-fc60d0a75bc6" providerId="ADAL" clId="{32F3D8E1-8215-4623-B764-03A580008E78}" dt="2022-05-24T12:24:13.019" v="2160"/>
          <ac:grpSpMkLst>
            <pc:docMk/>
            <pc:sldMk cId="3145472625" sldId="450"/>
            <ac:grpSpMk id="48" creationId="{E43F2E15-C1E4-91CC-E796-9B290DD603FA}"/>
          </ac:grpSpMkLst>
        </pc:grpChg>
        <pc:grpChg chg="add del mod">
          <ac:chgData name="Wesley Alves Fontes" userId="fa031d31-75d0-4aeb-a466-fc60d0a75bc6" providerId="ADAL" clId="{32F3D8E1-8215-4623-B764-03A580008E78}" dt="2022-05-24T12:24:15.751" v="2161"/>
          <ac:grpSpMkLst>
            <pc:docMk/>
            <pc:sldMk cId="3145472625" sldId="450"/>
            <ac:grpSpMk id="53" creationId="{072B043D-CFA2-7476-9B6A-DD5422F2208A}"/>
          </ac:grpSpMkLst>
        </pc:grpChg>
        <pc:grpChg chg="mod">
          <ac:chgData name="Wesley Alves Fontes" userId="fa031d31-75d0-4aeb-a466-fc60d0a75bc6" providerId="ADAL" clId="{32F3D8E1-8215-4623-B764-03A580008E78}" dt="2022-05-24T12:24:13.019" v="2160"/>
          <ac:grpSpMkLst>
            <pc:docMk/>
            <pc:sldMk cId="3145472625" sldId="450"/>
            <ac:grpSpMk id="54" creationId="{947FAD24-9846-FB74-2689-C5089460420C}"/>
          </ac:grpSpMkLst>
        </pc:grpChg>
        <pc:grpChg chg="add del mod">
          <ac:chgData name="Wesley Alves Fontes" userId="fa031d31-75d0-4aeb-a466-fc60d0a75bc6" providerId="ADAL" clId="{32F3D8E1-8215-4623-B764-03A580008E78}" dt="2022-05-24T12:36:39.945" v="2327" actId="165"/>
          <ac:grpSpMkLst>
            <pc:docMk/>
            <pc:sldMk cId="3145472625" sldId="450"/>
            <ac:grpSpMk id="60" creationId="{8420928B-07FC-AFDF-8697-11C9015CF56E}"/>
          </ac:grpSpMkLst>
        </pc:grpChg>
        <pc:grpChg chg="del mod topLvl">
          <ac:chgData name="Wesley Alves Fontes" userId="fa031d31-75d0-4aeb-a466-fc60d0a75bc6" providerId="ADAL" clId="{32F3D8E1-8215-4623-B764-03A580008E78}" dt="2022-05-24T12:36:48.235" v="2328" actId="165"/>
          <ac:grpSpMkLst>
            <pc:docMk/>
            <pc:sldMk cId="3145472625" sldId="450"/>
            <ac:grpSpMk id="61" creationId="{7828C163-E980-C1FE-8C22-E2F060CE2E7A}"/>
          </ac:grpSpMkLst>
        </pc:grpChg>
        <pc:grpChg chg="del mod">
          <ac:chgData name="Wesley Alves Fontes" userId="fa031d31-75d0-4aeb-a466-fc60d0a75bc6" providerId="ADAL" clId="{32F3D8E1-8215-4623-B764-03A580008E78}" dt="2022-05-24T12:28:46.466" v="2241" actId="478"/>
          <ac:grpSpMkLst>
            <pc:docMk/>
            <pc:sldMk cId="3145472625" sldId="450"/>
            <ac:grpSpMk id="63" creationId="{7739CA79-EFCD-75B8-1CC0-4317A2F07646}"/>
          </ac:grpSpMkLst>
        </pc:grpChg>
        <pc:grpChg chg="add del mod">
          <ac:chgData name="Wesley Alves Fontes" userId="fa031d31-75d0-4aeb-a466-fc60d0a75bc6" providerId="ADAL" clId="{32F3D8E1-8215-4623-B764-03A580008E78}" dt="2022-05-24T12:39:37.082" v="2357" actId="165"/>
          <ac:grpSpMkLst>
            <pc:docMk/>
            <pc:sldMk cId="3145472625" sldId="450"/>
            <ac:grpSpMk id="68" creationId="{E4735C8F-EE13-FD1C-594C-1B665F920E48}"/>
          </ac:grpSpMkLst>
        </pc:grpChg>
        <pc:grpChg chg="del mod">
          <ac:chgData name="Wesley Alves Fontes" userId="fa031d31-75d0-4aeb-a466-fc60d0a75bc6" providerId="ADAL" clId="{32F3D8E1-8215-4623-B764-03A580008E78}" dt="2022-05-24T12:28:43.805" v="2240" actId="478"/>
          <ac:grpSpMkLst>
            <pc:docMk/>
            <pc:sldMk cId="3145472625" sldId="450"/>
            <ac:grpSpMk id="70" creationId="{60460E65-123A-2A3D-B1E7-3B8E1144A7C0}"/>
          </ac:grpSpMkLst>
        </pc:grpChg>
        <pc:grpChg chg="add del mod">
          <ac:chgData name="Wesley Alves Fontes" userId="fa031d31-75d0-4aeb-a466-fc60d0a75bc6" providerId="ADAL" clId="{32F3D8E1-8215-4623-B764-03A580008E78}" dt="2022-05-24T12:38:05.090" v="2345" actId="165"/>
          <ac:grpSpMkLst>
            <pc:docMk/>
            <pc:sldMk cId="3145472625" sldId="450"/>
            <ac:grpSpMk id="75" creationId="{7FC8E941-A30F-E957-6B99-A530FBA2D889}"/>
          </ac:grpSpMkLst>
        </pc:grpChg>
        <pc:grpChg chg="del mod">
          <ac:chgData name="Wesley Alves Fontes" userId="fa031d31-75d0-4aeb-a466-fc60d0a75bc6" providerId="ADAL" clId="{32F3D8E1-8215-4623-B764-03A580008E78}" dt="2022-05-24T12:28:52.871" v="2242" actId="478"/>
          <ac:grpSpMkLst>
            <pc:docMk/>
            <pc:sldMk cId="3145472625" sldId="450"/>
            <ac:grpSpMk id="76" creationId="{FC727F73-94F3-7BD0-B922-124EA19F28DA}"/>
          </ac:grpSpMkLst>
        </pc:grpChg>
        <pc:grpChg chg="add mod">
          <ac:chgData name="Wesley Alves Fontes" userId="fa031d31-75d0-4aeb-a466-fc60d0a75bc6" providerId="ADAL" clId="{32F3D8E1-8215-4623-B764-03A580008E78}" dt="2022-05-24T12:25:54.627" v="2173" actId="571"/>
          <ac:grpSpMkLst>
            <pc:docMk/>
            <pc:sldMk cId="3145472625" sldId="450"/>
            <ac:grpSpMk id="82" creationId="{97215D7C-F5A7-EAB7-FC14-96F81AD06B5B}"/>
          </ac:grpSpMkLst>
        </pc:grpChg>
        <pc:grpChg chg="mod">
          <ac:chgData name="Wesley Alves Fontes" userId="fa031d31-75d0-4aeb-a466-fc60d0a75bc6" providerId="ADAL" clId="{32F3D8E1-8215-4623-B764-03A580008E78}" dt="2022-05-24T12:25:54.627" v="2173" actId="571"/>
          <ac:grpSpMkLst>
            <pc:docMk/>
            <pc:sldMk cId="3145472625" sldId="450"/>
            <ac:grpSpMk id="83" creationId="{8D04D562-CC23-92D1-F070-5E383296915D}"/>
          </ac:grpSpMkLst>
        </pc:grpChg>
        <pc:grpChg chg="mod">
          <ac:chgData name="Wesley Alves Fontes" userId="fa031d31-75d0-4aeb-a466-fc60d0a75bc6" providerId="ADAL" clId="{32F3D8E1-8215-4623-B764-03A580008E78}" dt="2022-05-24T12:25:54.627" v="2173" actId="571"/>
          <ac:grpSpMkLst>
            <pc:docMk/>
            <pc:sldMk cId="3145472625" sldId="450"/>
            <ac:grpSpMk id="85" creationId="{593CB040-B262-5CC3-0640-3BE6871BB4B5}"/>
          </ac:grpSpMkLst>
        </pc:grpChg>
        <pc:grpChg chg="add mod">
          <ac:chgData name="Wesley Alves Fontes" userId="fa031d31-75d0-4aeb-a466-fc60d0a75bc6" providerId="ADAL" clId="{32F3D8E1-8215-4623-B764-03A580008E78}" dt="2022-05-24T14:23:41.938" v="2521" actId="164"/>
          <ac:grpSpMkLst>
            <pc:docMk/>
            <pc:sldMk cId="3145472625" sldId="450"/>
            <ac:grpSpMk id="92" creationId="{85FA888A-8E32-8BED-1F8C-0039C20D3E93}"/>
          </ac:grpSpMkLst>
        </pc:grpChg>
        <pc:grpChg chg="add mod">
          <ac:chgData name="Wesley Alves Fontes" userId="fa031d31-75d0-4aeb-a466-fc60d0a75bc6" providerId="ADAL" clId="{32F3D8E1-8215-4623-B764-03A580008E78}" dt="2022-05-24T14:24:12.527" v="2535" actId="571"/>
          <ac:grpSpMkLst>
            <pc:docMk/>
            <pc:sldMk cId="3145472625" sldId="450"/>
            <ac:grpSpMk id="107" creationId="{397898AC-1D70-A93F-7FE6-C64621BC9FA3}"/>
          </ac:grpSpMkLst>
        </pc:grpChg>
        <pc:grpChg chg="add mod">
          <ac:chgData name="Wesley Alves Fontes" userId="fa031d31-75d0-4aeb-a466-fc60d0a75bc6" providerId="ADAL" clId="{32F3D8E1-8215-4623-B764-03A580008E78}" dt="2022-05-24T14:24:12.527" v="2535" actId="571"/>
          <ac:grpSpMkLst>
            <pc:docMk/>
            <pc:sldMk cId="3145472625" sldId="450"/>
            <ac:grpSpMk id="111" creationId="{FDC9E085-06B6-9541-6EC3-AAECA9477A9C}"/>
          </ac:grpSpMkLst>
        </pc:grpChg>
        <pc:grpChg chg="add mod">
          <ac:chgData name="Wesley Alves Fontes" userId="fa031d31-75d0-4aeb-a466-fc60d0a75bc6" providerId="ADAL" clId="{32F3D8E1-8215-4623-B764-03A580008E78}" dt="2022-05-24T14:24:12.527" v="2535" actId="571"/>
          <ac:grpSpMkLst>
            <pc:docMk/>
            <pc:sldMk cId="3145472625" sldId="450"/>
            <ac:grpSpMk id="115" creationId="{FD29CBCB-89D3-1816-A561-A5411611F20A}"/>
          </ac:grpSpMkLst>
        </pc:grpChg>
        <pc:picChg chg="mod">
          <ac:chgData name="Wesley Alves Fontes" userId="fa031d31-75d0-4aeb-a466-fc60d0a75bc6" providerId="ADAL" clId="{32F3D8E1-8215-4623-B764-03A580008E78}" dt="2022-05-24T12:24:13.019" v="2160"/>
          <ac:picMkLst>
            <pc:docMk/>
            <pc:sldMk cId="3145472625" sldId="450"/>
            <ac:picMk id="47" creationId="{65F07415-C3EF-62BE-D3D5-14B1A0C38734}"/>
          </ac:picMkLst>
        </pc:picChg>
        <pc:picChg chg="mod">
          <ac:chgData name="Wesley Alves Fontes" userId="fa031d31-75d0-4aeb-a466-fc60d0a75bc6" providerId="ADAL" clId="{32F3D8E1-8215-4623-B764-03A580008E78}" dt="2022-05-24T12:24:13.019" v="2160"/>
          <ac:picMkLst>
            <pc:docMk/>
            <pc:sldMk cId="3145472625" sldId="450"/>
            <ac:picMk id="57" creationId="{712CDC5D-BC3D-C313-F653-B8FBC6F9ACAE}"/>
          </ac:picMkLst>
        </pc:picChg>
        <pc:picChg chg="mod topLvl">
          <ac:chgData name="Wesley Alves Fontes" userId="fa031d31-75d0-4aeb-a466-fc60d0a75bc6" providerId="ADAL" clId="{32F3D8E1-8215-4623-B764-03A580008E78}" dt="2022-05-24T14:24:50.695" v="2544" actId="1076"/>
          <ac:picMkLst>
            <pc:docMk/>
            <pc:sldMk cId="3145472625" sldId="450"/>
            <ac:picMk id="64" creationId="{34E135B0-0C23-4E6C-1561-AB8B3A6B7880}"/>
          </ac:picMkLst>
        </pc:picChg>
        <pc:picChg chg="mod topLvl">
          <ac:chgData name="Wesley Alves Fontes" userId="fa031d31-75d0-4aeb-a466-fc60d0a75bc6" providerId="ADAL" clId="{32F3D8E1-8215-4623-B764-03A580008E78}" dt="2022-05-24T14:24:50.695" v="2544" actId="1076"/>
          <ac:picMkLst>
            <pc:docMk/>
            <pc:sldMk cId="3145472625" sldId="450"/>
            <ac:picMk id="69" creationId="{407D582C-B676-A1FC-46B4-AF96AA1D7B62}"/>
          </ac:picMkLst>
        </pc:picChg>
        <pc:picChg chg="mod topLvl">
          <ac:chgData name="Wesley Alves Fontes" userId="fa031d31-75d0-4aeb-a466-fc60d0a75bc6" providerId="ADAL" clId="{32F3D8E1-8215-4623-B764-03A580008E78}" dt="2022-05-24T14:24:50.695" v="2544" actId="1076"/>
          <ac:picMkLst>
            <pc:docMk/>
            <pc:sldMk cId="3145472625" sldId="450"/>
            <ac:picMk id="79" creationId="{30E079AD-6D9F-1D80-2837-0A6F66792016}"/>
          </ac:picMkLst>
        </pc:picChg>
        <pc:picChg chg="mod">
          <ac:chgData name="Wesley Alves Fontes" userId="fa031d31-75d0-4aeb-a466-fc60d0a75bc6" providerId="ADAL" clId="{32F3D8E1-8215-4623-B764-03A580008E78}" dt="2022-05-24T12:25:54.627" v="2173" actId="571"/>
          <ac:picMkLst>
            <pc:docMk/>
            <pc:sldMk cId="3145472625" sldId="450"/>
            <ac:picMk id="86" creationId="{A2209B96-D848-A471-5050-049F1FF92094}"/>
          </ac:picMkLst>
        </pc:picChg>
        <pc:picChg chg="mod">
          <ac:chgData name="Wesley Alves Fontes" userId="fa031d31-75d0-4aeb-a466-fc60d0a75bc6" providerId="ADAL" clId="{32F3D8E1-8215-4623-B764-03A580008E78}" dt="2022-05-24T14:26:05.184" v="2553" actId="1076"/>
          <ac:picMkLst>
            <pc:docMk/>
            <pc:sldMk cId="3145472625" sldId="450"/>
            <ac:picMk id="94" creationId="{A48EA766-F14B-36F8-BB51-0C3099551803}"/>
          </ac:picMkLst>
        </pc:picChg>
        <pc:picChg chg="del mod">
          <ac:chgData name="Wesley Alves Fontes" userId="fa031d31-75d0-4aeb-a466-fc60d0a75bc6" providerId="ADAL" clId="{32F3D8E1-8215-4623-B764-03A580008E78}" dt="2022-05-24T14:20:40.520" v="2415" actId="478"/>
          <ac:picMkLst>
            <pc:docMk/>
            <pc:sldMk cId="3145472625" sldId="450"/>
            <ac:picMk id="95" creationId="{60E63817-3F1D-8286-8A49-EE9B0FA6AE58}"/>
          </ac:picMkLst>
        </pc:picChg>
        <pc:picChg chg="mod">
          <ac:chgData name="Wesley Alves Fontes" userId="fa031d31-75d0-4aeb-a466-fc60d0a75bc6" providerId="ADAL" clId="{32F3D8E1-8215-4623-B764-03A580008E78}" dt="2022-05-24T13:02:54.805" v="2382"/>
          <ac:picMkLst>
            <pc:docMk/>
            <pc:sldMk cId="3145472625" sldId="450"/>
            <ac:picMk id="97" creationId="{459807F3-FE03-0690-59B4-58C7A10CD31F}"/>
          </ac:picMkLst>
        </pc:picChg>
        <pc:picChg chg="del mod">
          <ac:chgData name="Wesley Alves Fontes" userId="fa031d31-75d0-4aeb-a466-fc60d0a75bc6" providerId="ADAL" clId="{32F3D8E1-8215-4623-B764-03A580008E78}" dt="2022-05-24T14:20:41.798" v="2416" actId="478"/>
          <ac:picMkLst>
            <pc:docMk/>
            <pc:sldMk cId="3145472625" sldId="450"/>
            <ac:picMk id="98" creationId="{F75AA0B9-2C12-F5FA-158B-E9229A534039}"/>
          </ac:picMkLst>
        </pc:picChg>
        <pc:picChg chg="del mod">
          <ac:chgData name="Wesley Alves Fontes" userId="fa031d31-75d0-4aeb-a466-fc60d0a75bc6" providerId="ADAL" clId="{32F3D8E1-8215-4623-B764-03A580008E78}" dt="2022-05-24T14:20:43.020" v="2417" actId="478"/>
          <ac:picMkLst>
            <pc:docMk/>
            <pc:sldMk cId="3145472625" sldId="450"/>
            <ac:picMk id="99" creationId="{9FB3530C-03AA-0150-E7C1-9FD8341D8C3D}"/>
          </ac:picMkLst>
        </pc:picChg>
        <pc:picChg chg="del mod">
          <ac:chgData name="Wesley Alves Fontes" userId="fa031d31-75d0-4aeb-a466-fc60d0a75bc6" providerId="ADAL" clId="{32F3D8E1-8215-4623-B764-03A580008E78}" dt="2022-05-24T14:20:46.293" v="2419" actId="478"/>
          <ac:picMkLst>
            <pc:docMk/>
            <pc:sldMk cId="3145472625" sldId="450"/>
            <ac:picMk id="100" creationId="{531D2CD0-591D-E94F-0BB4-5CF272FCFDA0}"/>
          </ac:picMkLst>
        </pc:picChg>
        <pc:picChg chg="del mod">
          <ac:chgData name="Wesley Alves Fontes" userId="fa031d31-75d0-4aeb-a466-fc60d0a75bc6" providerId="ADAL" clId="{32F3D8E1-8215-4623-B764-03A580008E78}" dt="2022-05-24T14:20:44.547" v="2418" actId="478"/>
          <ac:picMkLst>
            <pc:docMk/>
            <pc:sldMk cId="3145472625" sldId="450"/>
            <ac:picMk id="101" creationId="{C06693A9-3542-042A-0ED8-D12568A0BC81}"/>
          </ac:picMkLst>
        </pc:picChg>
        <pc:cxnChg chg="mod">
          <ac:chgData name="Wesley Alves Fontes" userId="fa031d31-75d0-4aeb-a466-fc60d0a75bc6" providerId="ADAL" clId="{32F3D8E1-8215-4623-B764-03A580008E78}" dt="2022-05-24T14:24:44.777" v="2543" actId="1076"/>
          <ac:cxnSpMkLst>
            <pc:docMk/>
            <pc:sldMk cId="3145472625" sldId="450"/>
            <ac:cxnSpMk id="7" creationId="{7FF8AA6D-0EF6-6CAF-25DD-5A5B4633F8B6}"/>
          </ac:cxnSpMkLst>
        </pc:cxnChg>
        <pc:cxnChg chg="add mod">
          <ac:chgData name="Wesley Alves Fontes" userId="fa031d31-75d0-4aeb-a466-fc60d0a75bc6" providerId="ADAL" clId="{32F3D8E1-8215-4623-B764-03A580008E78}" dt="2022-05-24T14:23:41.938" v="2521" actId="164"/>
          <ac:cxnSpMkLst>
            <pc:docMk/>
            <pc:sldMk cId="3145472625" sldId="450"/>
            <ac:cxnSpMk id="102" creationId="{1721B5A7-24D2-9CF0-0544-65E304A2698F}"/>
          </ac:cxnSpMkLst>
        </pc:cxnChg>
        <pc:cxnChg chg="add mod">
          <ac:chgData name="Wesley Alves Fontes" userId="fa031d31-75d0-4aeb-a466-fc60d0a75bc6" providerId="ADAL" clId="{32F3D8E1-8215-4623-B764-03A580008E78}" dt="2022-05-24T14:23:41.938" v="2521" actId="164"/>
          <ac:cxnSpMkLst>
            <pc:docMk/>
            <pc:sldMk cId="3145472625" sldId="450"/>
            <ac:cxnSpMk id="103" creationId="{9805D9D0-3AF0-2A07-37A8-20E1BAF27628}"/>
          </ac:cxnSpMkLst>
        </pc:cxnChg>
      </pc:sldChg>
      <pc:sldChg chg="addSp delSp modSp add mod delAnim">
        <pc:chgData name="Wesley Alves Fontes" userId="fa031d31-75d0-4aeb-a466-fc60d0a75bc6" providerId="ADAL" clId="{32F3D8E1-8215-4623-B764-03A580008E78}" dt="2022-05-24T16:23:11.390" v="3798" actId="1076"/>
        <pc:sldMkLst>
          <pc:docMk/>
          <pc:sldMk cId="979466205" sldId="451"/>
        </pc:sldMkLst>
        <pc:spChg chg="del mod">
          <ac:chgData name="Wesley Alves Fontes" userId="fa031d31-75d0-4aeb-a466-fc60d0a75bc6" providerId="ADAL" clId="{32F3D8E1-8215-4623-B764-03A580008E78}" dt="2022-05-24T14:36:40.186" v="2611" actId="478"/>
          <ac:spMkLst>
            <pc:docMk/>
            <pc:sldMk cId="979466205" sldId="451"/>
            <ac:spMk id="8" creationId="{2D4EA0E3-B7ED-0FED-537C-A2D1A56D4CE6}"/>
          </ac:spMkLst>
        </pc:spChg>
        <pc:spChg chg="mod">
          <ac:chgData name="Wesley Alves Fontes" userId="fa031d31-75d0-4aeb-a466-fc60d0a75bc6" providerId="ADAL" clId="{32F3D8E1-8215-4623-B764-03A580008E78}" dt="2022-05-24T14:38:05.133" v="2639" actId="1037"/>
          <ac:spMkLst>
            <pc:docMk/>
            <pc:sldMk cId="979466205" sldId="451"/>
            <ac:spMk id="14" creationId="{D8CD885D-6C7E-C8C0-560A-16612CA351A4}"/>
          </ac:spMkLst>
        </pc:spChg>
        <pc:spChg chg="mod">
          <ac:chgData name="Wesley Alves Fontes" userId="fa031d31-75d0-4aeb-a466-fc60d0a75bc6" providerId="ADAL" clId="{32F3D8E1-8215-4623-B764-03A580008E78}" dt="2022-05-24T14:38:57.768" v="2674" actId="14100"/>
          <ac:spMkLst>
            <pc:docMk/>
            <pc:sldMk cId="979466205" sldId="451"/>
            <ac:spMk id="27" creationId="{D8D8ACBE-A326-4C50-3DF4-FFBE463376C2}"/>
          </ac:spMkLst>
        </pc:spChg>
        <pc:spChg chg="mod">
          <ac:chgData name="Wesley Alves Fontes" userId="fa031d31-75d0-4aeb-a466-fc60d0a75bc6" providerId="ADAL" clId="{32F3D8E1-8215-4623-B764-03A580008E78}" dt="2022-05-24T14:35:47.657" v="2598" actId="1076"/>
          <ac:spMkLst>
            <pc:docMk/>
            <pc:sldMk cId="979466205" sldId="451"/>
            <ac:spMk id="31" creationId="{98489DB9-1B9C-B2EE-B7C4-96BEED1969F4}"/>
          </ac:spMkLst>
        </pc:spChg>
        <pc:spChg chg="mod">
          <ac:chgData name="Wesley Alves Fontes" userId="fa031d31-75d0-4aeb-a466-fc60d0a75bc6" providerId="ADAL" clId="{32F3D8E1-8215-4623-B764-03A580008E78}" dt="2022-05-24T14:35:20.490" v="2595" actId="1036"/>
          <ac:spMkLst>
            <pc:docMk/>
            <pc:sldMk cId="979466205" sldId="451"/>
            <ac:spMk id="32" creationId="{0FBBC64D-2C67-098C-7A4D-7A8601906219}"/>
          </ac:spMkLst>
        </pc:spChg>
        <pc:spChg chg="mod">
          <ac:chgData name="Wesley Alves Fontes" userId="fa031d31-75d0-4aeb-a466-fc60d0a75bc6" providerId="ADAL" clId="{32F3D8E1-8215-4623-B764-03A580008E78}" dt="2022-05-24T14:36:01.107" v="2604" actId="20577"/>
          <ac:spMkLst>
            <pc:docMk/>
            <pc:sldMk cId="979466205" sldId="451"/>
            <ac:spMk id="34" creationId="{52575C80-1F15-8CFE-90C9-C9BF0EF32A83}"/>
          </ac:spMkLst>
        </pc:spChg>
        <pc:spChg chg="mod">
          <ac:chgData name="Wesley Alves Fontes" userId="fa031d31-75d0-4aeb-a466-fc60d0a75bc6" providerId="ADAL" clId="{32F3D8E1-8215-4623-B764-03A580008E78}" dt="2022-05-24T14:38:05.133" v="2639" actId="1037"/>
          <ac:spMkLst>
            <pc:docMk/>
            <pc:sldMk cId="979466205" sldId="451"/>
            <ac:spMk id="67" creationId="{5E3D9534-99BD-5DAA-A171-8473D6D13AA5}"/>
          </ac:spMkLst>
        </pc:spChg>
        <pc:spChg chg="add mod">
          <ac:chgData name="Wesley Alves Fontes" userId="fa031d31-75d0-4aeb-a466-fc60d0a75bc6" providerId="ADAL" clId="{32F3D8E1-8215-4623-B764-03A580008E78}" dt="2022-05-24T16:03:10.492" v="3680" actId="1035"/>
          <ac:spMkLst>
            <pc:docMk/>
            <pc:sldMk cId="979466205" sldId="451"/>
            <ac:spMk id="68" creationId="{29EB2ABB-81D9-D828-19AD-C1FC622CB7C0}"/>
          </ac:spMkLst>
        </pc:spChg>
        <pc:spChg chg="del topLvl">
          <ac:chgData name="Wesley Alves Fontes" userId="fa031d31-75d0-4aeb-a466-fc60d0a75bc6" providerId="ADAL" clId="{32F3D8E1-8215-4623-B764-03A580008E78}" dt="2022-05-24T14:34:50.973" v="2589" actId="478"/>
          <ac:spMkLst>
            <pc:docMk/>
            <pc:sldMk cId="979466205" sldId="451"/>
            <ac:spMk id="69" creationId="{473025E2-DFEF-FA8C-8A9A-EF254987D04E}"/>
          </ac:spMkLst>
        </pc:spChg>
        <pc:spChg chg="add mod">
          <ac:chgData name="Wesley Alves Fontes" userId="fa031d31-75d0-4aeb-a466-fc60d0a75bc6" providerId="ADAL" clId="{32F3D8E1-8215-4623-B764-03A580008E78}" dt="2022-05-24T16:19:15.655" v="3700" actId="1076"/>
          <ac:spMkLst>
            <pc:docMk/>
            <pc:sldMk cId="979466205" sldId="451"/>
            <ac:spMk id="70" creationId="{3B0E9881-C5B8-AA06-D91C-118B48E85A06}"/>
          </ac:spMkLst>
        </pc:spChg>
        <pc:spChg chg="mod">
          <ac:chgData name="Wesley Alves Fontes" userId="fa031d31-75d0-4aeb-a466-fc60d0a75bc6" providerId="ADAL" clId="{32F3D8E1-8215-4623-B764-03A580008E78}" dt="2022-05-24T16:20:28.899" v="3752" actId="14100"/>
          <ac:spMkLst>
            <pc:docMk/>
            <pc:sldMk cId="979466205" sldId="451"/>
            <ac:spMk id="73" creationId="{912D8417-8731-2C9D-F5FE-B025D2F756EF}"/>
          </ac:spMkLst>
        </pc:spChg>
        <pc:spChg chg="mod">
          <ac:chgData name="Wesley Alves Fontes" userId="fa031d31-75d0-4aeb-a466-fc60d0a75bc6" providerId="ADAL" clId="{32F3D8E1-8215-4623-B764-03A580008E78}" dt="2022-05-24T16:22:40.432" v="3792" actId="1035"/>
          <ac:spMkLst>
            <pc:docMk/>
            <pc:sldMk cId="979466205" sldId="451"/>
            <ac:spMk id="74" creationId="{B2DF2D7D-DF39-65FB-F87D-857ECDB4099F}"/>
          </ac:spMkLst>
        </pc:spChg>
        <pc:spChg chg="mod">
          <ac:chgData name="Wesley Alves Fontes" userId="fa031d31-75d0-4aeb-a466-fc60d0a75bc6" providerId="ADAL" clId="{32F3D8E1-8215-4623-B764-03A580008E78}" dt="2022-05-24T16:22:32.157" v="3784" actId="1035"/>
          <ac:spMkLst>
            <pc:docMk/>
            <pc:sldMk cId="979466205" sldId="451"/>
            <ac:spMk id="75" creationId="{BDD171DA-2CF2-B13D-A5D8-3AB6C6FA6B20}"/>
          </ac:spMkLst>
        </pc:spChg>
        <pc:spChg chg="mod">
          <ac:chgData name="Wesley Alves Fontes" userId="fa031d31-75d0-4aeb-a466-fc60d0a75bc6" providerId="ADAL" clId="{32F3D8E1-8215-4623-B764-03A580008E78}" dt="2022-05-24T14:39:13.848" v="2679" actId="1076"/>
          <ac:spMkLst>
            <pc:docMk/>
            <pc:sldMk cId="979466205" sldId="451"/>
            <ac:spMk id="78" creationId="{A3A1F232-3B41-54CF-9988-017BA6F134F9}"/>
          </ac:spMkLst>
        </pc:spChg>
        <pc:spChg chg="mod">
          <ac:chgData name="Wesley Alves Fontes" userId="fa031d31-75d0-4aeb-a466-fc60d0a75bc6" providerId="ADAL" clId="{32F3D8E1-8215-4623-B764-03A580008E78}" dt="2022-05-24T16:22:46.894" v="3793" actId="1076"/>
          <ac:spMkLst>
            <pc:docMk/>
            <pc:sldMk cId="979466205" sldId="451"/>
            <ac:spMk id="79" creationId="{0CFDF44C-D3AE-73AC-7A55-B1763681F910}"/>
          </ac:spMkLst>
        </pc:spChg>
        <pc:spChg chg="mod">
          <ac:chgData name="Wesley Alves Fontes" userId="fa031d31-75d0-4aeb-a466-fc60d0a75bc6" providerId="ADAL" clId="{32F3D8E1-8215-4623-B764-03A580008E78}" dt="2022-05-24T16:19:46.254" v="3748" actId="20577"/>
          <ac:spMkLst>
            <pc:docMk/>
            <pc:sldMk cId="979466205" sldId="451"/>
            <ac:spMk id="80" creationId="{205165E1-5663-5A86-A555-65B8FE0AA52C}"/>
          </ac:spMkLst>
        </pc:spChg>
        <pc:spChg chg="mod">
          <ac:chgData name="Wesley Alves Fontes" userId="fa031d31-75d0-4aeb-a466-fc60d0a75bc6" providerId="ADAL" clId="{32F3D8E1-8215-4623-B764-03A580008E78}" dt="2022-05-24T16:22:29.417" v="3781" actId="1036"/>
          <ac:spMkLst>
            <pc:docMk/>
            <pc:sldMk cId="979466205" sldId="451"/>
            <ac:spMk id="82" creationId="{40C47EE9-0FE5-4DFE-A81D-4AF17E1BDDD5}"/>
          </ac:spMkLst>
        </pc:spChg>
        <pc:spChg chg="mod">
          <ac:chgData name="Wesley Alves Fontes" userId="fa031d31-75d0-4aeb-a466-fc60d0a75bc6" providerId="ADAL" clId="{32F3D8E1-8215-4623-B764-03A580008E78}" dt="2022-05-24T16:22:29.417" v="3781" actId="1036"/>
          <ac:spMkLst>
            <pc:docMk/>
            <pc:sldMk cId="979466205" sldId="451"/>
            <ac:spMk id="84" creationId="{A6C34BA4-8A99-4395-1E4C-3795D092DED3}"/>
          </ac:spMkLst>
        </pc:spChg>
        <pc:spChg chg="mod">
          <ac:chgData name="Wesley Alves Fontes" userId="fa031d31-75d0-4aeb-a466-fc60d0a75bc6" providerId="ADAL" clId="{32F3D8E1-8215-4623-B764-03A580008E78}" dt="2022-05-24T16:22:29.417" v="3781" actId="1036"/>
          <ac:spMkLst>
            <pc:docMk/>
            <pc:sldMk cId="979466205" sldId="451"/>
            <ac:spMk id="85" creationId="{16C31629-74B7-A08D-5E28-DB7DD67DEDD2}"/>
          </ac:spMkLst>
        </pc:spChg>
        <pc:grpChg chg="mod">
          <ac:chgData name="Wesley Alves Fontes" userId="fa031d31-75d0-4aeb-a466-fc60d0a75bc6" providerId="ADAL" clId="{32F3D8E1-8215-4623-B764-03A580008E78}" dt="2022-05-24T16:23:11.390" v="3798" actId="1076"/>
          <ac:grpSpMkLst>
            <pc:docMk/>
            <pc:sldMk cId="979466205" sldId="451"/>
            <ac:grpSpMk id="42" creationId="{363DF0D7-1EF7-1FA2-12E7-0A22B22E24C2}"/>
          </ac:grpSpMkLst>
        </pc:grpChg>
        <pc:grpChg chg="mod">
          <ac:chgData name="Wesley Alves Fontes" userId="fa031d31-75d0-4aeb-a466-fc60d0a75bc6" providerId="ADAL" clId="{32F3D8E1-8215-4623-B764-03A580008E78}" dt="2022-05-24T16:19:37.898" v="3737" actId="1037"/>
          <ac:grpSpMkLst>
            <pc:docMk/>
            <pc:sldMk cId="979466205" sldId="451"/>
            <ac:grpSpMk id="60" creationId="{B7368344-71FB-411C-36E2-ABFE7EC75054}"/>
          </ac:grpSpMkLst>
        </pc:grpChg>
        <pc:grpChg chg="mod">
          <ac:chgData name="Wesley Alves Fontes" userId="fa031d31-75d0-4aeb-a466-fc60d0a75bc6" providerId="ADAL" clId="{32F3D8E1-8215-4623-B764-03A580008E78}" dt="2022-05-24T16:19:37.898" v="3737" actId="1037"/>
          <ac:grpSpMkLst>
            <pc:docMk/>
            <pc:sldMk cId="979466205" sldId="451"/>
            <ac:grpSpMk id="61" creationId="{0E8C99B7-E8B1-78E9-815E-426F27C57A33}"/>
          </ac:grpSpMkLst>
        </pc:grpChg>
        <pc:grpChg chg="mod">
          <ac:chgData name="Wesley Alves Fontes" userId="fa031d31-75d0-4aeb-a466-fc60d0a75bc6" providerId="ADAL" clId="{32F3D8E1-8215-4623-B764-03A580008E78}" dt="2022-05-24T16:19:37.898" v="3737" actId="1037"/>
          <ac:grpSpMkLst>
            <pc:docMk/>
            <pc:sldMk cId="979466205" sldId="451"/>
            <ac:grpSpMk id="63" creationId="{47EF70E5-15A2-3665-FD56-289E6ADF14B8}"/>
          </ac:grpSpMkLst>
        </pc:grpChg>
        <pc:grpChg chg="mod">
          <ac:chgData name="Wesley Alves Fontes" userId="fa031d31-75d0-4aeb-a466-fc60d0a75bc6" providerId="ADAL" clId="{32F3D8E1-8215-4623-B764-03A580008E78}" dt="2022-05-24T16:19:37.898" v="3737" actId="1037"/>
          <ac:grpSpMkLst>
            <pc:docMk/>
            <pc:sldMk cId="979466205" sldId="451"/>
            <ac:grpSpMk id="64" creationId="{DA30D1A3-4A88-23E3-47BA-64E167A41B1E}"/>
          </ac:grpSpMkLst>
        </pc:grpChg>
        <pc:grpChg chg="mod">
          <ac:chgData name="Wesley Alves Fontes" userId="fa031d31-75d0-4aeb-a466-fc60d0a75bc6" providerId="ADAL" clId="{32F3D8E1-8215-4623-B764-03A580008E78}" dt="2022-05-24T16:19:37.898" v="3737" actId="1037"/>
          <ac:grpSpMkLst>
            <pc:docMk/>
            <pc:sldMk cId="979466205" sldId="451"/>
            <ac:grpSpMk id="65" creationId="{37C565E7-0402-2F52-05AC-43FDE92B40B8}"/>
          </ac:grpSpMkLst>
        </pc:grpChg>
        <pc:grpChg chg="mod">
          <ac:chgData name="Wesley Alves Fontes" userId="fa031d31-75d0-4aeb-a466-fc60d0a75bc6" providerId="ADAL" clId="{32F3D8E1-8215-4623-B764-03A580008E78}" dt="2022-05-24T16:19:37.898" v="3737" actId="1037"/>
          <ac:grpSpMkLst>
            <pc:docMk/>
            <pc:sldMk cId="979466205" sldId="451"/>
            <ac:grpSpMk id="66" creationId="{5B97277C-A39F-8714-F3FE-062BD91E135B}"/>
          </ac:grpSpMkLst>
        </pc:grpChg>
        <pc:grpChg chg="add mod">
          <ac:chgData name="Wesley Alves Fontes" userId="fa031d31-75d0-4aeb-a466-fc60d0a75bc6" providerId="ADAL" clId="{32F3D8E1-8215-4623-B764-03A580008E78}" dt="2022-05-24T16:23:11.390" v="3798" actId="1076"/>
          <ac:grpSpMkLst>
            <pc:docMk/>
            <pc:sldMk cId="979466205" sldId="451"/>
            <ac:grpSpMk id="72" creationId="{A888836B-BCAF-FFF7-81C5-9CB7200D0FD0}"/>
          </ac:grpSpMkLst>
        </pc:grpChg>
        <pc:grpChg chg="mod">
          <ac:chgData name="Wesley Alves Fontes" userId="fa031d31-75d0-4aeb-a466-fc60d0a75bc6" providerId="ADAL" clId="{32F3D8E1-8215-4623-B764-03A580008E78}" dt="2022-05-24T14:40:16.112" v="2713"/>
          <ac:grpSpMkLst>
            <pc:docMk/>
            <pc:sldMk cId="979466205" sldId="451"/>
            <ac:grpSpMk id="76" creationId="{B83A5868-3C25-27AE-E543-96D177DEF27F}"/>
          </ac:grpSpMkLst>
        </pc:grpChg>
        <pc:grpChg chg="mod">
          <ac:chgData name="Wesley Alves Fontes" userId="fa031d31-75d0-4aeb-a466-fc60d0a75bc6" providerId="ADAL" clId="{32F3D8E1-8215-4623-B764-03A580008E78}" dt="2022-05-24T16:19:37.898" v="3737" actId="1037"/>
          <ac:grpSpMkLst>
            <pc:docMk/>
            <pc:sldMk cId="979466205" sldId="451"/>
            <ac:grpSpMk id="83" creationId="{48A423EF-21DA-28C0-091A-A36B40DCCFED}"/>
          </ac:grpSpMkLst>
        </pc:grpChg>
        <pc:grpChg chg="del mod">
          <ac:chgData name="Wesley Alves Fontes" userId="fa031d31-75d0-4aeb-a466-fc60d0a75bc6" providerId="ADAL" clId="{32F3D8E1-8215-4623-B764-03A580008E78}" dt="2022-05-24T14:34:50.973" v="2589" actId="478"/>
          <ac:grpSpMkLst>
            <pc:docMk/>
            <pc:sldMk cId="979466205" sldId="451"/>
            <ac:grpSpMk id="87" creationId="{D1E928D2-53FB-67F0-E40E-370A7C1633B4}"/>
          </ac:grpSpMkLst>
        </pc:grpChg>
        <pc:grpChg chg="mod">
          <ac:chgData name="Wesley Alves Fontes" userId="fa031d31-75d0-4aeb-a466-fc60d0a75bc6" providerId="ADAL" clId="{32F3D8E1-8215-4623-B764-03A580008E78}" dt="2022-05-24T16:19:37.898" v="3737" actId="1037"/>
          <ac:grpSpMkLst>
            <pc:docMk/>
            <pc:sldMk cId="979466205" sldId="451"/>
            <ac:grpSpMk id="88" creationId="{51ADE1FE-25F2-356A-B531-E850E2131E10}"/>
          </ac:grpSpMkLst>
        </pc:grpChg>
        <pc:picChg chg="del mod topLvl">
          <ac:chgData name="Wesley Alves Fontes" userId="fa031d31-75d0-4aeb-a466-fc60d0a75bc6" providerId="ADAL" clId="{32F3D8E1-8215-4623-B764-03A580008E78}" dt="2022-05-24T16:19:24.271" v="3701" actId="478"/>
          <ac:picMkLst>
            <pc:docMk/>
            <pc:sldMk cId="979466205" sldId="451"/>
            <ac:picMk id="23" creationId="{AEC4A44D-8AC6-14D8-CDE8-E31DABAB39D1}"/>
          </ac:picMkLst>
        </pc:picChg>
        <pc:picChg chg="mod">
          <ac:chgData name="Wesley Alves Fontes" userId="fa031d31-75d0-4aeb-a466-fc60d0a75bc6" providerId="ADAL" clId="{32F3D8E1-8215-4623-B764-03A580008E78}" dt="2022-05-24T14:38:51.792" v="2672" actId="1076"/>
          <ac:picMkLst>
            <pc:docMk/>
            <pc:sldMk cId="979466205" sldId="451"/>
            <ac:picMk id="41" creationId="{C22F0239-D8FB-EBC7-034B-DD39BD21937B}"/>
          </ac:picMkLst>
        </pc:picChg>
        <pc:picChg chg="mod ord">
          <ac:chgData name="Wesley Alves Fontes" userId="fa031d31-75d0-4aeb-a466-fc60d0a75bc6" providerId="ADAL" clId="{32F3D8E1-8215-4623-B764-03A580008E78}" dt="2022-05-24T16:22:35.994" v="3790" actId="1038"/>
          <ac:picMkLst>
            <pc:docMk/>
            <pc:sldMk cId="979466205" sldId="451"/>
            <ac:picMk id="77" creationId="{DB7EE2D7-13BB-6FE4-973E-6BF92089B1DA}"/>
          </ac:picMkLst>
        </pc:picChg>
        <pc:picChg chg="del">
          <ac:chgData name="Wesley Alves Fontes" userId="fa031d31-75d0-4aeb-a466-fc60d0a75bc6" providerId="ADAL" clId="{32F3D8E1-8215-4623-B764-03A580008E78}" dt="2022-05-24T14:34:39.823" v="2586" actId="478"/>
          <ac:picMkLst>
            <pc:docMk/>
            <pc:sldMk cId="979466205" sldId="451"/>
            <ac:picMk id="81" creationId="{48429951-38C0-06DF-0BA6-2CA6BFD879B9}"/>
          </ac:picMkLst>
        </pc:picChg>
        <pc:cxnChg chg="mod">
          <ac:chgData name="Wesley Alves Fontes" userId="fa031d31-75d0-4aeb-a466-fc60d0a75bc6" providerId="ADAL" clId="{32F3D8E1-8215-4623-B764-03A580008E78}" dt="2022-05-24T16:19:37.898" v="3737" actId="1037"/>
          <ac:cxnSpMkLst>
            <pc:docMk/>
            <pc:sldMk cId="979466205" sldId="451"/>
            <ac:cxnSpMk id="7" creationId="{7FF8AA6D-0EF6-6CAF-25DD-5A5B4633F8B6}"/>
          </ac:cxnSpMkLst>
        </pc:cxnChg>
        <pc:cxnChg chg="add mod">
          <ac:chgData name="Wesley Alves Fontes" userId="fa031d31-75d0-4aeb-a466-fc60d0a75bc6" providerId="ADAL" clId="{32F3D8E1-8215-4623-B764-03A580008E78}" dt="2022-05-24T16:03:10.492" v="3680" actId="1035"/>
          <ac:cxnSpMkLst>
            <pc:docMk/>
            <pc:sldMk cId="979466205" sldId="451"/>
            <ac:cxnSpMk id="86" creationId="{058E06B9-4E9F-EAB9-87A3-F6FEA06A3669}"/>
          </ac:cxnSpMkLst>
        </pc:cxnChg>
        <pc:cxnChg chg="add del mod">
          <ac:chgData name="Wesley Alves Fontes" userId="fa031d31-75d0-4aeb-a466-fc60d0a75bc6" providerId="ADAL" clId="{32F3D8E1-8215-4623-B764-03A580008E78}" dt="2022-05-24T16:02:44.396" v="3659" actId="478"/>
          <ac:cxnSpMkLst>
            <pc:docMk/>
            <pc:sldMk cId="979466205" sldId="451"/>
            <ac:cxnSpMk id="89" creationId="{A0CB04FA-0DD9-A4D7-D313-9B0F28D2C5AB}"/>
          </ac:cxnSpMkLst>
        </pc:cxnChg>
      </pc:sldChg>
      <pc:sldChg chg="addSp delSp modSp add mod ord">
        <pc:chgData name="Wesley Alves Fontes" userId="fa031d31-75d0-4aeb-a466-fc60d0a75bc6" providerId="ADAL" clId="{32F3D8E1-8215-4623-B764-03A580008E78}" dt="2022-05-24T17:06:45.555" v="4381" actId="1076"/>
        <pc:sldMkLst>
          <pc:docMk/>
          <pc:sldMk cId="4248824297" sldId="452"/>
        </pc:sldMkLst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2" creationId="{E23F91F7-19C3-A307-51E2-24454D952322}"/>
          </ac:spMkLst>
        </pc:spChg>
        <pc:spChg chg="add mod">
          <ac:chgData name="Wesley Alves Fontes" userId="fa031d31-75d0-4aeb-a466-fc60d0a75bc6" providerId="ADAL" clId="{32F3D8E1-8215-4623-B764-03A580008E78}" dt="2022-05-24T16:44:21.153" v="4006" actId="208"/>
          <ac:spMkLst>
            <pc:docMk/>
            <pc:sldMk cId="4248824297" sldId="452"/>
            <ac:spMk id="4" creationId="{25325931-64B4-82FE-A56A-ED02700E2ED7}"/>
          </ac:spMkLst>
        </pc:spChg>
        <pc:spChg chg="del">
          <ac:chgData name="Wesley Alves Fontes" userId="fa031d31-75d0-4aeb-a466-fc60d0a75bc6" providerId="ADAL" clId="{32F3D8E1-8215-4623-B764-03A580008E78}" dt="2022-05-24T16:29:05.119" v="3832" actId="478"/>
          <ac:spMkLst>
            <pc:docMk/>
            <pc:sldMk cId="4248824297" sldId="452"/>
            <ac:spMk id="7" creationId="{865A69AC-D46B-6AA7-E97C-D730B227AD60}"/>
          </ac:spMkLst>
        </pc:spChg>
        <pc:spChg chg="mod">
          <ac:chgData name="Wesley Alves Fontes" userId="fa031d31-75d0-4aeb-a466-fc60d0a75bc6" providerId="ADAL" clId="{32F3D8E1-8215-4623-B764-03A580008E78}" dt="2022-05-24T16:52:51.745" v="4259" actId="1076"/>
          <ac:spMkLst>
            <pc:docMk/>
            <pc:sldMk cId="4248824297" sldId="452"/>
            <ac:spMk id="8" creationId="{2D4EA0E3-B7ED-0FED-537C-A2D1A56D4CE6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22" creationId="{461CC4E7-78FA-2FC7-3D66-4166480451BF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27" creationId="{8F6D2FE1-EEC4-1C85-E589-F33A1FB47999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31" creationId="{29C23101-EDED-C973-2A2E-CCE87EF91B78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33" creationId="{01E1CB69-172F-0D4E-D821-98BCC08A205D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34" creationId="{B3C91A14-5B6D-A90A-64AA-2A75D0403C2A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35" creationId="{E693AB22-6B25-CD65-92EE-48DA930E53BD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36" creationId="{57BB6C60-56D7-F20C-8658-13A065A56FE8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38" creationId="{B0AC9A48-D7FD-7CC4-0C53-4BDD0780EC69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40" creationId="{66CA69E4-8EBA-5453-E425-89C99BD5FB54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42" creationId="{04665AFC-294D-4D07-469A-787B8B62C42C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43" creationId="{2B42C08A-FDF2-0611-9D6C-BE0E061EEFCF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45" creationId="{726B904B-43E9-4448-55CA-B6CD2D67D9D9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46" creationId="{0C0D7A53-752B-D07E-DC43-860AACC2AB82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47" creationId="{94DE895C-6474-C88B-D16B-291238837622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48" creationId="{F74BEA40-CE8A-F0E2-4BD2-D03AF2D7F6F5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49" creationId="{B4EA2457-990E-AE75-7515-69943E853024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50" creationId="{547C6082-B983-0E86-7D00-2C7B1AF4E1CA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51" creationId="{7667C11B-A32A-DDBD-7111-746E5DC312CC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52" creationId="{BA47B53B-9A3A-6151-3625-34D8C83B44E6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53" creationId="{D0EC3B32-2385-30E2-7D6D-C99AF89202DF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54" creationId="{7525C44C-6804-49AD-4CF6-508CC423A4B9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55" creationId="{97E03452-144D-B51F-BB01-F30AC7FCE9FA}"/>
          </ac:spMkLst>
        </pc:spChg>
        <pc:spChg chg="mod">
          <ac:chgData name="Wesley Alves Fontes" userId="fa031d31-75d0-4aeb-a466-fc60d0a75bc6" providerId="ADAL" clId="{32F3D8E1-8215-4623-B764-03A580008E78}" dt="2022-05-24T16:41:03.034" v="3974" actId="1076"/>
          <ac:spMkLst>
            <pc:docMk/>
            <pc:sldMk cId="4248824297" sldId="452"/>
            <ac:spMk id="56" creationId="{342425AC-D491-A88E-E56E-A751723A47F0}"/>
          </ac:spMkLst>
        </pc:spChg>
        <pc:spChg chg="add mod">
          <ac:chgData name="Wesley Alves Fontes" userId="fa031d31-75d0-4aeb-a466-fc60d0a75bc6" providerId="ADAL" clId="{32F3D8E1-8215-4623-B764-03A580008E78}" dt="2022-05-24T16:26:31.144" v="3813" actId="571"/>
          <ac:spMkLst>
            <pc:docMk/>
            <pc:sldMk cId="4248824297" sldId="452"/>
            <ac:spMk id="57" creationId="{BDF4E997-9082-1A0E-6C08-50749F47AD27}"/>
          </ac:spMkLst>
        </pc:spChg>
        <pc:spChg chg="add mod">
          <ac:chgData name="Wesley Alves Fontes" userId="fa031d31-75d0-4aeb-a466-fc60d0a75bc6" providerId="ADAL" clId="{32F3D8E1-8215-4623-B764-03A580008E78}" dt="2022-05-24T16:26:30.720" v="3812" actId="571"/>
          <ac:spMkLst>
            <pc:docMk/>
            <pc:sldMk cId="4248824297" sldId="452"/>
            <ac:spMk id="58" creationId="{386E1B50-D351-B3A7-EE72-F36D9A751579}"/>
          </ac:spMkLst>
        </pc:spChg>
        <pc:spChg chg="del">
          <ac:chgData name="Wesley Alves Fontes" userId="fa031d31-75d0-4aeb-a466-fc60d0a75bc6" providerId="ADAL" clId="{32F3D8E1-8215-4623-B764-03A580008E78}" dt="2022-05-24T16:29:03.517" v="3830" actId="478"/>
          <ac:spMkLst>
            <pc:docMk/>
            <pc:sldMk cId="4248824297" sldId="452"/>
            <ac:spMk id="59" creationId="{C9D03BA9-AA57-A15C-2529-75018E2B7B9E}"/>
          </ac:spMkLst>
        </pc:spChg>
        <pc:spChg chg="add mod">
          <ac:chgData name="Wesley Alves Fontes" userId="fa031d31-75d0-4aeb-a466-fc60d0a75bc6" providerId="ADAL" clId="{32F3D8E1-8215-4623-B764-03A580008E78}" dt="2022-05-24T16:26:30.512" v="3811" actId="571"/>
          <ac:spMkLst>
            <pc:docMk/>
            <pc:sldMk cId="4248824297" sldId="452"/>
            <ac:spMk id="60" creationId="{B9B9A6A2-07B1-5AA3-DA5D-48B06606A564}"/>
          </ac:spMkLst>
        </pc:spChg>
        <pc:spChg chg="add mod">
          <ac:chgData name="Wesley Alves Fontes" userId="fa031d31-75d0-4aeb-a466-fc60d0a75bc6" providerId="ADAL" clId="{32F3D8E1-8215-4623-B764-03A580008E78}" dt="2022-05-24T16:26:30.260" v="3810" actId="571"/>
          <ac:spMkLst>
            <pc:docMk/>
            <pc:sldMk cId="4248824297" sldId="452"/>
            <ac:spMk id="61" creationId="{A8F65272-54E6-3C40-128A-37A39E2B2374}"/>
          </ac:spMkLst>
        </pc:spChg>
        <pc:spChg chg="add del mod">
          <ac:chgData name="Wesley Alves Fontes" userId="fa031d31-75d0-4aeb-a466-fc60d0a75bc6" providerId="ADAL" clId="{32F3D8E1-8215-4623-B764-03A580008E78}" dt="2022-05-24T16:30:48.334" v="3854" actId="478"/>
          <ac:spMkLst>
            <pc:docMk/>
            <pc:sldMk cId="4248824297" sldId="452"/>
            <ac:spMk id="62" creationId="{46E8DD3C-07EA-8B13-5F79-61D18D92769A}"/>
          </ac:spMkLst>
        </pc:spChg>
        <pc:spChg chg="add del mod">
          <ac:chgData name="Wesley Alves Fontes" userId="fa031d31-75d0-4aeb-a466-fc60d0a75bc6" providerId="ADAL" clId="{32F3D8E1-8215-4623-B764-03A580008E78}" dt="2022-05-24T16:30:48.334" v="3854" actId="478"/>
          <ac:spMkLst>
            <pc:docMk/>
            <pc:sldMk cId="4248824297" sldId="452"/>
            <ac:spMk id="63" creationId="{9AD81429-A028-8405-CD28-23B6A13BC4D4}"/>
          </ac:spMkLst>
        </pc:spChg>
        <pc:spChg chg="add del mod">
          <ac:chgData name="Wesley Alves Fontes" userId="fa031d31-75d0-4aeb-a466-fc60d0a75bc6" providerId="ADAL" clId="{32F3D8E1-8215-4623-B764-03A580008E78}" dt="2022-05-24T16:30:48.334" v="3854" actId="478"/>
          <ac:spMkLst>
            <pc:docMk/>
            <pc:sldMk cId="4248824297" sldId="452"/>
            <ac:spMk id="64" creationId="{F8BA8786-94B3-FC0F-FDEC-81BD8AB171E8}"/>
          </ac:spMkLst>
        </pc:spChg>
        <pc:spChg chg="add del mod">
          <ac:chgData name="Wesley Alves Fontes" userId="fa031d31-75d0-4aeb-a466-fc60d0a75bc6" providerId="ADAL" clId="{32F3D8E1-8215-4623-B764-03A580008E78}" dt="2022-05-24T16:27:50.008" v="3823" actId="478"/>
          <ac:spMkLst>
            <pc:docMk/>
            <pc:sldMk cId="4248824297" sldId="452"/>
            <ac:spMk id="66" creationId="{AA5A1178-4091-899D-C6BC-849C01F21C47}"/>
          </ac:spMkLst>
        </pc:spChg>
        <pc:spChg chg="add del mod">
          <ac:chgData name="Wesley Alves Fontes" userId="fa031d31-75d0-4aeb-a466-fc60d0a75bc6" providerId="ADAL" clId="{32F3D8E1-8215-4623-B764-03A580008E78}" dt="2022-05-24T16:27:50.008" v="3823" actId="478"/>
          <ac:spMkLst>
            <pc:docMk/>
            <pc:sldMk cId="4248824297" sldId="452"/>
            <ac:spMk id="67" creationId="{213CDD5A-86A8-6AFC-B00A-9B7E4F4CE457}"/>
          </ac:spMkLst>
        </pc:spChg>
        <pc:spChg chg="add del mod">
          <ac:chgData name="Wesley Alves Fontes" userId="fa031d31-75d0-4aeb-a466-fc60d0a75bc6" providerId="ADAL" clId="{32F3D8E1-8215-4623-B764-03A580008E78}" dt="2022-05-24T16:27:50.008" v="3823" actId="478"/>
          <ac:spMkLst>
            <pc:docMk/>
            <pc:sldMk cId="4248824297" sldId="452"/>
            <ac:spMk id="68" creationId="{9D6A2755-E1E3-6A91-4360-A9123CA34341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69" creationId="{6A00A468-AAD2-8656-701A-4BC06269B652}"/>
          </ac:spMkLst>
        </pc:spChg>
        <pc:spChg chg="add del mod">
          <ac:chgData name="Wesley Alves Fontes" userId="fa031d31-75d0-4aeb-a466-fc60d0a75bc6" providerId="ADAL" clId="{32F3D8E1-8215-4623-B764-03A580008E78}" dt="2022-05-24T16:30:48.334" v="3854" actId="478"/>
          <ac:spMkLst>
            <pc:docMk/>
            <pc:sldMk cId="4248824297" sldId="452"/>
            <ac:spMk id="70" creationId="{E07FF7E8-7DE3-7FE4-CB47-A65F85AC9DCA}"/>
          </ac:spMkLst>
        </pc:spChg>
        <pc:spChg chg="add del mod">
          <ac:chgData name="Wesley Alves Fontes" userId="fa031d31-75d0-4aeb-a466-fc60d0a75bc6" providerId="ADAL" clId="{32F3D8E1-8215-4623-B764-03A580008E78}" dt="2022-05-24T16:30:48.334" v="3854" actId="478"/>
          <ac:spMkLst>
            <pc:docMk/>
            <pc:sldMk cId="4248824297" sldId="452"/>
            <ac:spMk id="71" creationId="{9145C2BC-9412-2134-10CE-998AABEDD458}"/>
          </ac:spMkLst>
        </pc:spChg>
        <pc:spChg chg="add del mod">
          <ac:chgData name="Wesley Alves Fontes" userId="fa031d31-75d0-4aeb-a466-fc60d0a75bc6" providerId="ADAL" clId="{32F3D8E1-8215-4623-B764-03A580008E78}" dt="2022-05-24T16:30:48.334" v="3854" actId="478"/>
          <ac:spMkLst>
            <pc:docMk/>
            <pc:sldMk cId="4248824297" sldId="452"/>
            <ac:spMk id="72" creationId="{F8D425BC-C71D-4599-91CA-BF2D8A0E9687}"/>
          </ac:spMkLst>
        </pc:spChg>
        <pc:spChg chg="add mod">
          <ac:chgData name="Wesley Alves Fontes" userId="fa031d31-75d0-4aeb-a466-fc60d0a75bc6" providerId="ADAL" clId="{32F3D8E1-8215-4623-B764-03A580008E78}" dt="2022-05-24T16:59:43.025" v="4323" actId="1036"/>
          <ac:spMkLst>
            <pc:docMk/>
            <pc:sldMk cId="4248824297" sldId="452"/>
            <ac:spMk id="73" creationId="{13B3DBD7-3D88-7105-AA8D-29B4A540D357}"/>
          </ac:spMkLst>
        </pc:spChg>
        <pc:spChg chg="add mod">
          <ac:chgData name="Wesley Alves Fontes" userId="fa031d31-75d0-4aeb-a466-fc60d0a75bc6" providerId="ADAL" clId="{32F3D8E1-8215-4623-B764-03A580008E78}" dt="2022-05-24T16:53:53.150" v="4267" actId="6549"/>
          <ac:spMkLst>
            <pc:docMk/>
            <pc:sldMk cId="4248824297" sldId="452"/>
            <ac:spMk id="74" creationId="{5C14C8F0-C5B3-9039-1015-921D0FD080D5}"/>
          </ac:spMkLst>
        </pc:spChg>
        <pc:spChg chg="mod topLvl">
          <ac:chgData name="Wesley Alves Fontes" userId="fa031d31-75d0-4aeb-a466-fc60d0a75bc6" providerId="ADAL" clId="{32F3D8E1-8215-4623-B764-03A580008E78}" dt="2022-05-24T16:57:00.228" v="4293" actId="164"/>
          <ac:spMkLst>
            <pc:docMk/>
            <pc:sldMk cId="4248824297" sldId="452"/>
            <ac:spMk id="76" creationId="{EBB11867-42B3-DBDF-9ACC-EB5717F59894}"/>
          </ac:spMkLst>
        </pc:spChg>
        <pc:spChg chg="mod topLvl">
          <ac:chgData name="Wesley Alves Fontes" userId="fa031d31-75d0-4aeb-a466-fc60d0a75bc6" providerId="ADAL" clId="{32F3D8E1-8215-4623-B764-03A580008E78}" dt="2022-05-24T16:59:13.738" v="4310" actId="1037"/>
          <ac:spMkLst>
            <pc:docMk/>
            <pc:sldMk cId="4248824297" sldId="452"/>
            <ac:spMk id="82" creationId="{BC9D5203-DA85-EE4C-C227-79ACE008A064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85" creationId="{BE7427CF-AA09-D066-7FDA-9EDB2433D803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86" creationId="{C69FBACB-428A-075C-6183-DF3FFE5C71B9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87" creationId="{9F838774-CE73-9E94-7A3A-B2C42D31C727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88" creationId="{7EE3BC11-FDAA-EC54-D8A2-49457311C8E9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89" creationId="{31BAC20D-3C49-185D-BDEE-839C37EA73F8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90" creationId="{353AA082-5F07-17A1-A5C5-6E635FFF4F43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91" creationId="{9D316E92-4218-9AD2-3E5F-3ACB61B8F507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92" creationId="{C2195F30-975D-7B8F-4C91-C21A74F1EC19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93" creationId="{1C31C0EF-1793-DF03-89B6-9CB0C47B994C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94" creationId="{C01C2A1C-6C1D-D913-34FC-35945B8E9B7C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95" creationId="{D6FFEB81-7903-7EED-FCF2-2621A02F8555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96" creationId="{FF000349-8254-1F7A-A3A1-B14D4315008F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97" creationId="{CFD46F18-12D7-3636-36AD-2390B6A1312A}"/>
          </ac:spMkLst>
        </pc:spChg>
        <pc:spChg chg="add del mod topLvl">
          <ac:chgData name="Wesley Alves Fontes" userId="fa031d31-75d0-4aeb-a466-fc60d0a75bc6" providerId="ADAL" clId="{32F3D8E1-8215-4623-B764-03A580008E78}" dt="2022-05-24T16:34:52.796" v="3889" actId="478"/>
          <ac:spMkLst>
            <pc:docMk/>
            <pc:sldMk cId="4248824297" sldId="452"/>
            <ac:spMk id="98" creationId="{F5A94151-87F2-C9C8-4A05-EF990F024549}"/>
          </ac:spMkLst>
        </pc:spChg>
        <pc:spChg chg="add del mod">
          <ac:chgData name="Wesley Alves Fontes" userId="fa031d31-75d0-4aeb-a466-fc60d0a75bc6" providerId="ADAL" clId="{32F3D8E1-8215-4623-B764-03A580008E78}" dt="2022-05-24T16:34:38.563" v="3884"/>
          <ac:spMkLst>
            <pc:docMk/>
            <pc:sldMk cId="4248824297" sldId="452"/>
            <ac:spMk id="100" creationId="{68915F00-1899-F302-C6DD-D131429F0FB9}"/>
          </ac:spMkLst>
        </pc:spChg>
        <pc:spChg chg="add mod">
          <ac:chgData name="Wesley Alves Fontes" userId="fa031d31-75d0-4aeb-a466-fc60d0a75bc6" providerId="ADAL" clId="{32F3D8E1-8215-4623-B764-03A580008E78}" dt="2022-05-24T16:42:55.729" v="4003" actId="207"/>
          <ac:spMkLst>
            <pc:docMk/>
            <pc:sldMk cId="4248824297" sldId="452"/>
            <ac:spMk id="101" creationId="{88DC18D9-E7D0-6CF1-00B4-10445228BC50}"/>
          </ac:spMkLst>
        </pc:spChg>
        <pc:spChg chg="add mod">
          <ac:chgData name="Wesley Alves Fontes" userId="fa031d31-75d0-4aeb-a466-fc60d0a75bc6" providerId="ADAL" clId="{32F3D8E1-8215-4623-B764-03A580008E78}" dt="2022-05-24T16:44:21.153" v="4006" actId="208"/>
          <ac:spMkLst>
            <pc:docMk/>
            <pc:sldMk cId="4248824297" sldId="452"/>
            <ac:spMk id="102" creationId="{9E4212A1-6202-8A56-608B-ACF574D67111}"/>
          </ac:spMkLst>
        </pc:spChg>
        <pc:spChg chg="add mod">
          <ac:chgData name="Wesley Alves Fontes" userId="fa031d31-75d0-4aeb-a466-fc60d0a75bc6" providerId="ADAL" clId="{32F3D8E1-8215-4623-B764-03A580008E78}" dt="2022-05-24T16:42:55.729" v="4003" actId="207"/>
          <ac:spMkLst>
            <pc:docMk/>
            <pc:sldMk cId="4248824297" sldId="452"/>
            <ac:spMk id="103" creationId="{76BC3772-0EFA-A026-0E38-3650F98420CF}"/>
          </ac:spMkLst>
        </pc:spChg>
        <pc:spChg chg="add mod">
          <ac:chgData name="Wesley Alves Fontes" userId="fa031d31-75d0-4aeb-a466-fc60d0a75bc6" providerId="ADAL" clId="{32F3D8E1-8215-4623-B764-03A580008E78}" dt="2022-05-24T16:44:21.153" v="4006" actId="208"/>
          <ac:spMkLst>
            <pc:docMk/>
            <pc:sldMk cId="4248824297" sldId="452"/>
            <ac:spMk id="104" creationId="{AE59792D-2A25-67AB-7476-C91EC0AC6B73}"/>
          </ac:spMkLst>
        </pc:spChg>
        <pc:spChg chg="add mod">
          <ac:chgData name="Wesley Alves Fontes" userId="fa031d31-75d0-4aeb-a466-fc60d0a75bc6" providerId="ADAL" clId="{32F3D8E1-8215-4623-B764-03A580008E78}" dt="2022-05-24T16:42:55.729" v="4003" actId="207"/>
          <ac:spMkLst>
            <pc:docMk/>
            <pc:sldMk cId="4248824297" sldId="452"/>
            <ac:spMk id="105" creationId="{167626F4-8AFC-E413-B7AA-C8E2B7DCE113}"/>
          </ac:spMkLst>
        </pc:spChg>
        <pc:spChg chg="add mod">
          <ac:chgData name="Wesley Alves Fontes" userId="fa031d31-75d0-4aeb-a466-fc60d0a75bc6" providerId="ADAL" clId="{32F3D8E1-8215-4623-B764-03A580008E78}" dt="2022-05-24T16:44:21.153" v="4006" actId="208"/>
          <ac:spMkLst>
            <pc:docMk/>
            <pc:sldMk cId="4248824297" sldId="452"/>
            <ac:spMk id="106" creationId="{EC475575-C3FD-8DD5-AAF7-E0F2E58EF644}"/>
          </ac:spMkLst>
        </pc:spChg>
        <pc:spChg chg="add mod">
          <ac:chgData name="Wesley Alves Fontes" userId="fa031d31-75d0-4aeb-a466-fc60d0a75bc6" providerId="ADAL" clId="{32F3D8E1-8215-4623-B764-03A580008E78}" dt="2022-05-24T16:42:55.729" v="4003" actId="207"/>
          <ac:spMkLst>
            <pc:docMk/>
            <pc:sldMk cId="4248824297" sldId="452"/>
            <ac:spMk id="107" creationId="{C2D9FFD9-5A5A-F6FC-CB96-06F603E092AA}"/>
          </ac:spMkLst>
        </pc:spChg>
        <pc:spChg chg="add mod">
          <ac:chgData name="Wesley Alves Fontes" userId="fa031d31-75d0-4aeb-a466-fc60d0a75bc6" providerId="ADAL" clId="{32F3D8E1-8215-4623-B764-03A580008E78}" dt="2022-05-24T16:42:10.984" v="3987" actId="1076"/>
          <ac:spMkLst>
            <pc:docMk/>
            <pc:sldMk cId="4248824297" sldId="452"/>
            <ac:spMk id="108" creationId="{A47FBCBF-170F-A28D-7DAE-5C98B76B22F8}"/>
          </ac:spMkLst>
        </pc:spChg>
        <pc:spChg chg="add mod">
          <ac:chgData name="Wesley Alves Fontes" userId="fa031d31-75d0-4aeb-a466-fc60d0a75bc6" providerId="ADAL" clId="{32F3D8E1-8215-4623-B764-03A580008E78}" dt="2022-05-24T16:42:15.231" v="3988" actId="1076"/>
          <ac:spMkLst>
            <pc:docMk/>
            <pc:sldMk cId="4248824297" sldId="452"/>
            <ac:spMk id="109" creationId="{4A9DE6E7-8640-0A00-EFFA-892E471CA636}"/>
          </ac:spMkLst>
        </pc:spChg>
        <pc:spChg chg="add mod">
          <ac:chgData name="Wesley Alves Fontes" userId="fa031d31-75d0-4aeb-a466-fc60d0a75bc6" providerId="ADAL" clId="{32F3D8E1-8215-4623-B764-03A580008E78}" dt="2022-05-24T16:45:31.801" v="4084" actId="6549"/>
          <ac:spMkLst>
            <pc:docMk/>
            <pc:sldMk cId="4248824297" sldId="452"/>
            <ac:spMk id="110" creationId="{CF0023BD-164A-82DC-A5E8-80922A1C94F1}"/>
          </ac:spMkLst>
        </pc:spChg>
        <pc:spChg chg="add mod">
          <ac:chgData name="Wesley Alves Fontes" userId="fa031d31-75d0-4aeb-a466-fc60d0a75bc6" providerId="ADAL" clId="{32F3D8E1-8215-4623-B764-03A580008E78}" dt="2022-05-24T16:46:12.574" v="4108" actId="1036"/>
          <ac:spMkLst>
            <pc:docMk/>
            <pc:sldMk cId="4248824297" sldId="452"/>
            <ac:spMk id="111" creationId="{985B68D2-7A68-188F-DE76-BA5DD234136D}"/>
          </ac:spMkLst>
        </pc:spChg>
        <pc:spChg chg="add mod">
          <ac:chgData name="Wesley Alves Fontes" userId="fa031d31-75d0-4aeb-a466-fc60d0a75bc6" providerId="ADAL" clId="{32F3D8E1-8215-4623-B764-03A580008E78}" dt="2022-05-24T16:45:54.705" v="4089" actId="1076"/>
          <ac:spMkLst>
            <pc:docMk/>
            <pc:sldMk cId="4248824297" sldId="452"/>
            <ac:spMk id="112" creationId="{E5F899EB-6531-47CB-F0D9-511CD79BC6F3}"/>
          </ac:spMkLst>
        </pc:spChg>
        <pc:spChg chg="add mod">
          <ac:chgData name="Wesley Alves Fontes" userId="fa031d31-75d0-4aeb-a466-fc60d0a75bc6" providerId="ADAL" clId="{32F3D8E1-8215-4623-B764-03A580008E78}" dt="2022-05-24T16:46:35.549" v="4116" actId="122"/>
          <ac:spMkLst>
            <pc:docMk/>
            <pc:sldMk cId="4248824297" sldId="452"/>
            <ac:spMk id="113" creationId="{A6A2AB3E-4171-0CC3-C06B-774537B6AB1D}"/>
          </ac:spMkLst>
        </pc:spChg>
        <pc:spChg chg="add mod">
          <ac:chgData name="Wesley Alves Fontes" userId="fa031d31-75d0-4aeb-a466-fc60d0a75bc6" providerId="ADAL" clId="{32F3D8E1-8215-4623-B764-03A580008E78}" dt="2022-05-24T16:46:45.098" v="4123" actId="1035"/>
          <ac:spMkLst>
            <pc:docMk/>
            <pc:sldMk cId="4248824297" sldId="452"/>
            <ac:spMk id="114" creationId="{C26A95C7-610F-736B-E7AB-F5E10BBCACC1}"/>
          </ac:spMkLst>
        </pc:spChg>
        <pc:spChg chg="add mod">
          <ac:chgData name="Wesley Alves Fontes" userId="fa031d31-75d0-4aeb-a466-fc60d0a75bc6" providerId="ADAL" clId="{32F3D8E1-8215-4623-B764-03A580008E78}" dt="2022-05-24T16:47:04.627" v="4158" actId="1076"/>
          <ac:spMkLst>
            <pc:docMk/>
            <pc:sldMk cId="4248824297" sldId="452"/>
            <ac:spMk id="115" creationId="{7BEC34D3-02E9-4B7A-0E46-8C41E56E75BE}"/>
          </ac:spMkLst>
        </pc:spChg>
        <pc:spChg chg="add mod">
          <ac:chgData name="Wesley Alves Fontes" userId="fa031d31-75d0-4aeb-a466-fc60d0a75bc6" providerId="ADAL" clId="{32F3D8E1-8215-4623-B764-03A580008E78}" dt="2022-05-24T17:06:22.455" v="4380"/>
          <ac:spMkLst>
            <pc:docMk/>
            <pc:sldMk cId="4248824297" sldId="452"/>
            <ac:spMk id="116" creationId="{ABB6ADB2-0074-5ECD-CBE3-DC64A976CF5A}"/>
          </ac:spMkLst>
        </pc:spChg>
        <pc:spChg chg="add mod">
          <ac:chgData name="Wesley Alves Fontes" userId="fa031d31-75d0-4aeb-a466-fc60d0a75bc6" providerId="ADAL" clId="{32F3D8E1-8215-4623-B764-03A580008E78}" dt="2022-05-24T16:51:52.625" v="4253" actId="20577"/>
          <ac:spMkLst>
            <pc:docMk/>
            <pc:sldMk cId="4248824297" sldId="452"/>
            <ac:spMk id="117" creationId="{0DD13E1E-6758-7D1C-0E38-B9E5DD40AF81}"/>
          </ac:spMkLst>
        </pc:spChg>
        <pc:spChg chg="add mod">
          <ac:chgData name="Wesley Alves Fontes" userId="fa031d31-75d0-4aeb-a466-fc60d0a75bc6" providerId="ADAL" clId="{32F3D8E1-8215-4623-B764-03A580008E78}" dt="2022-05-24T16:51:05.263" v="4208" actId="1037"/>
          <ac:spMkLst>
            <pc:docMk/>
            <pc:sldMk cId="4248824297" sldId="452"/>
            <ac:spMk id="118" creationId="{C742DD63-B9A8-FE84-83B5-F3DB8EB393B0}"/>
          </ac:spMkLst>
        </pc:spChg>
        <pc:spChg chg="add mod">
          <ac:chgData name="Wesley Alves Fontes" userId="fa031d31-75d0-4aeb-a466-fc60d0a75bc6" providerId="ADAL" clId="{32F3D8E1-8215-4623-B764-03A580008E78}" dt="2022-05-24T16:39:51.947" v="3953" actId="571"/>
          <ac:spMkLst>
            <pc:docMk/>
            <pc:sldMk cId="4248824297" sldId="452"/>
            <ac:spMk id="129" creationId="{222FD8D3-1C15-5188-D0D9-0E116D43D1E6}"/>
          </ac:spMkLst>
        </pc:spChg>
        <pc:spChg chg="add mod">
          <ac:chgData name="Wesley Alves Fontes" userId="fa031d31-75d0-4aeb-a466-fc60d0a75bc6" providerId="ADAL" clId="{32F3D8E1-8215-4623-B764-03A580008E78}" dt="2022-05-24T16:40:08.792" v="3958" actId="1076"/>
          <ac:spMkLst>
            <pc:docMk/>
            <pc:sldMk cId="4248824297" sldId="452"/>
            <ac:spMk id="131" creationId="{E9E56159-5865-0D34-5DEF-5251581AB314}"/>
          </ac:spMkLst>
        </pc:spChg>
        <pc:spChg chg="add mod">
          <ac:chgData name="Wesley Alves Fontes" userId="fa031d31-75d0-4aeb-a466-fc60d0a75bc6" providerId="ADAL" clId="{32F3D8E1-8215-4623-B764-03A580008E78}" dt="2022-05-24T16:45:08.163" v="4045" actId="1036"/>
          <ac:spMkLst>
            <pc:docMk/>
            <pc:sldMk cId="4248824297" sldId="452"/>
            <ac:spMk id="132" creationId="{5D19D63B-3DDA-4FA3-EE6C-3061503DA59D}"/>
          </ac:spMkLst>
        </pc:spChg>
        <pc:spChg chg="add mod">
          <ac:chgData name="Wesley Alves Fontes" userId="fa031d31-75d0-4aeb-a466-fc60d0a75bc6" providerId="ADAL" clId="{32F3D8E1-8215-4623-B764-03A580008E78}" dt="2022-05-24T16:45:36.940" v="4086" actId="1035"/>
          <ac:spMkLst>
            <pc:docMk/>
            <pc:sldMk cId="4248824297" sldId="452"/>
            <ac:spMk id="133" creationId="{21F69A11-B7BE-3C05-9B41-8B6ED4F31138}"/>
          </ac:spMkLst>
        </pc:spChg>
        <pc:spChg chg="add mod">
          <ac:chgData name="Wesley Alves Fontes" userId="fa031d31-75d0-4aeb-a466-fc60d0a75bc6" providerId="ADAL" clId="{32F3D8E1-8215-4623-B764-03A580008E78}" dt="2022-05-24T16:45:46.866" v="4087" actId="1076"/>
          <ac:spMkLst>
            <pc:docMk/>
            <pc:sldMk cId="4248824297" sldId="452"/>
            <ac:spMk id="134" creationId="{CC5BAA16-C5D5-2CF0-1F52-0DDC37BA27E9}"/>
          </ac:spMkLst>
        </pc:spChg>
        <pc:spChg chg="add mod">
          <ac:chgData name="Wesley Alves Fontes" userId="fa031d31-75d0-4aeb-a466-fc60d0a75bc6" providerId="ADAL" clId="{32F3D8E1-8215-4623-B764-03A580008E78}" dt="2022-05-24T16:45:59.153" v="4090" actId="1076"/>
          <ac:spMkLst>
            <pc:docMk/>
            <pc:sldMk cId="4248824297" sldId="452"/>
            <ac:spMk id="135" creationId="{1230AFBD-8E48-000B-29E3-4A503D6C816E}"/>
          </ac:spMkLst>
        </pc:spChg>
        <pc:spChg chg="add mod">
          <ac:chgData name="Wesley Alves Fontes" userId="fa031d31-75d0-4aeb-a466-fc60d0a75bc6" providerId="ADAL" clId="{32F3D8E1-8215-4623-B764-03A580008E78}" dt="2022-05-24T16:46:28.751" v="4115" actId="1035"/>
          <ac:spMkLst>
            <pc:docMk/>
            <pc:sldMk cId="4248824297" sldId="452"/>
            <ac:spMk id="136" creationId="{5334E001-17AF-5F59-A54A-45657A535FB7}"/>
          </ac:spMkLst>
        </pc:spChg>
        <pc:spChg chg="add mod">
          <ac:chgData name="Wesley Alves Fontes" userId="fa031d31-75d0-4aeb-a466-fc60d0a75bc6" providerId="ADAL" clId="{32F3D8E1-8215-4623-B764-03A580008E78}" dt="2022-05-24T16:46:47.382" v="4127" actId="1035"/>
          <ac:spMkLst>
            <pc:docMk/>
            <pc:sldMk cId="4248824297" sldId="452"/>
            <ac:spMk id="137" creationId="{9589BE38-4BFA-5185-9B1C-37DF985ACCA7}"/>
          </ac:spMkLst>
        </pc:spChg>
        <pc:spChg chg="add mod">
          <ac:chgData name="Wesley Alves Fontes" userId="fa031d31-75d0-4aeb-a466-fc60d0a75bc6" providerId="ADAL" clId="{32F3D8E1-8215-4623-B764-03A580008E78}" dt="2022-05-24T16:41:00.960" v="3972" actId="1076"/>
          <ac:spMkLst>
            <pc:docMk/>
            <pc:sldMk cId="4248824297" sldId="452"/>
            <ac:spMk id="138" creationId="{A54A091A-91CA-34BF-5A83-0BD8E6077DF8}"/>
          </ac:spMkLst>
        </pc:spChg>
        <pc:spChg chg="add mod">
          <ac:chgData name="Wesley Alves Fontes" userId="fa031d31-75d0-4aeb-a466-fc60d0a75bc6" providerId="ADAL" clId="{32F3D8E1-8215-4623-B764-03A580008E78}" dt="2022-05-24T17:05:59.360" v="4347" actId="20577"/>
          <ac:spMkLst>
            <pc:docMk/>
            <pc:sldMk cId="4248824297" sldId="452"/>
            <ac:spMk id="139" creationId="{262BFEEE-8856-148A-9404-8E6E68696112}"/>
          </ac:spMkLst>
        </pc:spChg>
        <pc:spChg chg="add mod">
          <ac:chgData name="Wesley Alves Fontes" userId="fa031d31-75d0-4aeb-a466-fc60d0a75bc6" providerId="ADAL" clId="{32F3D8E1-8215-4623-B764-03A580008E78}" dt="2022-05-24T16:51:12.548" v="4211" actId="1037"/>
          <ac:spMkLst>
            <pc:docMk/>
            <pc:sldMk cId="4248824297" sldId="452"/>
            <ac:spMk id="140" creationId="{7D6C9460-336D-FF02-5CCE-BECB966EF8B7}"/>
          </ac:spMkLst>
        </pc:spChg>
        <pc:spChg chg="add mod">
          <ac:chgData name="Wesley Alves Fontes" userId="fa031d31-75d0-4aeb-a466-fc60d0a75bc6" providerId="ADAL" clId="{32F3D8E1-8215-4623-B764-03A580008E78}" dt="2022-05-24T16:52:14.272" v="4254" actId="1076"/>
          <ac:spMkLst>
            <pc:docMk/>
            <pc:sldMk cId="4248824297" sldId="452"/>
            <ac:spMk id="141" creationId="{3000AE4C-A97A-20F2-4421-DB782298CF32}"/>
          </ac:spMkLst>
        </pc:spChg>
        <pc:spChg chg="add mod">
          <ac:chgData name="Wesley Alves Fontes" userId="fa031d31-75d0-4aeb-a466-fc60d0a75bc6" providerId="ADAL" clId="{32F3D8E1-8215-4623-B764-03A580008E78}" dt="2022-05-24T16:59:43.025" v="4323" actId="1036"/>
          <ac:spMkLst>
            <pc:docMk/>
            <pc:sldMk cId="4248824297" sldId="452"/>
            <ac:spMk id="143" creationId="{7BB96FD0-D162-3444-1F61-3EEA433CF705}"/>
          </ac:spMkLst>
        </pc:spChg>
        <pc:grpChg chg="add del mod">
          <ac:chgData name="Wesley Alves Fontes" userId="fa031d31-75d0-4aeb-a466-fc60d0a75bc6" providerId="ADAL" clId="{32F3D8E1-8215-4623-B764-03A580008E78}" dt="2022-05-24T16:34:48.761" v="3888" actId="165"/>
          <ac:grpSpMkLst>
            <pc:docMk/>
            <pc:sldMk cId="4248824297" sldId="452"/>
            <ac:grpSpMk id="3" creationId="{DDDC51AD-FC37-7813-7392-D3FEBB8CCC6F}"/>
          </ac:grpSpMkLst>
        </pc:grpChg>
        <pc:grpChg chg="mod">
          <ac:chgData name="Wesley Alves Fontes" userId="fa031d31-75d0-4aeb-a466-fc60d0a75bc6" providerId="ADAL" clId="{32F3D8E1-8215-4623-B764-03A580008E78}" dt="2022-05-24T16:56:09.258" v="4287" actId="1076"/>
          <ac:grpSpMkLst>
            <pc:docMk/>
            <pc:sldMk cId="4248824297" sldId="452"/>
            <ac:grpSpMk id="9" creationId="{30F47780-ECEC-A071-949F-8C865AC74597}"/>
          </ac:grpSpMkLst>
        </pc:grpChg>
        <pc:grpChg chg="add mod">
          <ac:chgData name="Wesley Alves Fontes" userId="fa031d31-75d0-4aeb-a466-fc60d0a75bc6" providerId="ADAL" clId="{32F3D8E1-8215-4623-B764-03A580008E78}" dt="2022-05-24T16:57:07.722" v="4295" actId="1076"/>
          <ac:grpSpMkLst>
            <pc:docMk/>
            <pc:sldMk cId="4248824297" sldId="452"/>
            <ac:grpSpMk id="15" creationId="{A94A8DE4-BBF6-F89C-B29A-CB225560A1B5}"/>
          </ac:grpSpMkLst>
        </pc:grpChg>
        <pc:grpChg chg="del mod">
          <ac:chgData name="Wesley Alves Fontes" userId="fa031d31-75d0-4aeb-a466-fc60d0a75bc6" providerId="ADAL" clId="{32F3D8E1-8215-4623-B764-03A580008E78}" dt="2022-05-24T16:41:31.987" v="3979" actId="478"/>
          <ac:grpSpMkLst>
            <pc:docMk/>
            <pc:sldMk cId="4248824297" sldId="452"/>
            <ac:grpSpMk id="21" creationId="{6B0A9946-C7B6-5977-502A-11EE40D48ED1}"/>
          </ac:grpSpMkLst>
        </pc:grpChg>
        <pc:grpChg chg="mod">
          <ac:chgData name="Wesley Alves Fontes" userId="fa031d31-75d0-4aeb-a466-fc60d0a75bc6" providerId="ADAL" clId="{32F3D8E1-8215-4623-B764-03A580008E78}" dt="2022-05-24T16:41:03.034" v="3974" actId="1076"/>
          <ac:grpSpMkLst>
            <pc:docMk/>
            <pc:sldMk cId="4248824297" sldId="452"/>
            <ac:grpSpMk id="23" creationId="{ECFDE3D9-F2E5-690A-68C2-E390674A3576}"/>
          </ac:grpSpMkLst>
        </pc:grpChg>
        <pc:grpChg chg="mod">
          <ac:chgData name="Wesley Alves Fontes" userId="fa031d31-75d0-4aeb-a466-fc60d0a75bc6" providerId="ADAL" clId="{32F3D8E1-8215-4623-B764-03A580008E78}" dt="2022-05-24T16:41:03.034" v="3974" actId="1076"/>
          <ac:grpSpMkLst>
            <pc:docMk/>
            <pc:sldMk cId="4248824297" sldId="452"/>
            <ac:grpSpMk id="29" creationId="{6A9E18D5-903A-5222-208F-ABB749B556F7}"/>
          </ac:grpSpMkLst>
        </pc:grpChg>
        <pc:grpChg chg="add del mod">
          <ac:chgData name="Wesley Alves Fontes" userId="fa031d31-75d0-4aeb-a466-fc60d0a75bc6" providerId="ADAL" clId="{32F3D8E1-8215-4623-B764-03A580008E78}" dt="2022-05-24T16:55:55.875" v="4283" actId="165"/>
          <ac:grpSpMkLst>
            <pc:docMk/>
            <pc:sldMk cId="4248824297" sldId="452"/>
            <ac:grpSpMk id="75" creationId="{21F67D05-3B99-D213-9BA4-E03A2288E1A8}"/>
          </ac:grpSpMkLst>
        </pc:grpChg>
        <pc:grpChg chg="del mod topLvl">
          <ac:chgData name="Wesley Alves Fontes" userId="fa031d31-75d0-4aeb-a466-fc60d0a75bc6" providerId="ADAL" clId="{32F3D8E1-8215-4623-B764-03A580008E78}" dt="2022-05-24T16:56:01.147" v="4284" actId="165"/>
          <ac:grpSpMkLst>
            <pc:docMk/>
            <pc:sldMk cId="4248824297" sldId="452"/>
            <ac:grpSpMk id="78" creationId="{06B3F3F1-E7DE-9156-A7B6-A4FC7BD2C19E}"/>
          </ac:grpSpMkLst>
        </pc:grpChg>
        <pc:grpChg chg="del mod topLvl">
          <ac:chgData name="Wesley Alves Fontes" userId="fa031d31-75d0-4aeb-a466-fc60d0a75bc6" providerId="ADAL" clId="{32F3D8E1-8215-4623-B764-03A580008E78}" dt="2022-05-24T16:56:06.213" v="4285" actId="165"/>
          <ac:grpSpMkLst>
            <pc:docMk/>
            <pc:sldMk cId="4248824297" sldId="452"/>
            <ac:grpSpMk id="80" creationId="{828DB184-89D9-D450-D63E-DD030C2DD528}"/>
          </ac:grpSpMkLst>
        </pc:grpChg>
        <pc:picChg chg="add mod">
          <ac:chgData name="Wesley Alves Fontes" userId="fa031d31-75d0-4aeb-a466-fc60d0a75bc6" providerId="ADAL" clId="{32F3D8E1-8215-4623-B764-03A580008E78}" dt="2022-05-24T17:06:45.555" v="4381" actId="1076"/>
          <ac:picMkLst>
            <pc:docMk/>
            <pc:sldMk cId="4248824297" sldId="452"/>
            <ac:picMk id="6" creationId="{4C823463-D449-57AC-2327-35FBC0029D85}"/>
          </ac:picMkLst>
        </pc:picChg>
        <pc:picChg chg="mod">
          <ac:chgData name="Wesley Alves Fontes" userId="fa031d31-75d0-4aeb-a466-fc60d0a75bc6" providerId="ADAL" clId="{32F3D8E1-8215-4623-B764-03A580008E78}" dt="2022-05-24T16:41:03.034" v="3974" actId="1076"/>
          <ac:picMkLst>
            <pc:docMk/>
            <pc:sldMk cId="4248824297" sldId="452"/>
            <ac:picMk id="24" creationId="{54B52130-5520-401C-63EF-E72BD50D0BC4}"/>
          </ac:picMkLst>
        </pc:picChg>
        <pc:picChg chg="mod">
          <ac:chgData name="Wesley Alves Fontes" userId="fa031d31-75d0-4aeb-a466-fc60d0a75bc6" providerId="ADAL" clId="{32F3D8E1-8215-4623-B764-03A580008E78}" dt="2022-05-24T16:41:03.034" v="3974" actId="1076"/>
          <ac:picMkLst>
            <pc:docMk/>
            <pc:sldMk cId="4248824297" sldId="452"/>
            <ac:picMk id="25" creationId="{87D15ABC-AF9E-1168-027A-8BDFDF2DCA84}"/>
          </ac:picMkLst>
        </pc:picChg>
        <pc:picChg chg="mod">
          <ac:chgData name="Wesley Alves Fontes" userId="fa031d31-75d0-4aeb-a466-fc60d0a75bc6" providerId="ADAL" clId="{32F3D8E1-8215-4623-B764-03A580008E78}" dt="2022-05-24T16:41:03.034" v="3974" actId="1076"/>
          <ac:picMkLst>
            <pc:docMk/>
            <pc:sldMk cId="4248824297" sldId="452"/>
            <ac:picMk id="26" creationId="{54AEB2C9-693F-3A07-4622-9FFF8FEF6959}"/>
          </ac:picMkLst>
        </pc:picChg>
        <pc:picChg chg="mod">
          <ac:chgData name="Wesley Alves Fontes" userId="fa031d31-75d0-4aeb-a466-fc60d0a75bc6" providerId="ADAL" clId="{32F3D8E1-8215-4623-B764-03A580008E78}" dt="2022-05-24T16:41:03.034" v="3974" actId="1076"/>
          <ac:picMkLst>
            <pc:docMk/>
            <pc:sldMk cId="4248824297" sldId="452"/>
            <ac:picMk id="28" creationId="{F2456633-34EA-EECD-3591-F8D72AA9C776}"/>
          </ac:picMkLst>
        </pc:picChg>
        <pc:picChg chg="mod">
          <ac:chgData name="Wesley Alves Fontes" userId="fa031d31-75d0-4aeb-a466-fc60d0a75bc6" providerId="ADAL" clId="{32F3D8E1-8215-4623-B764-03A580008E78}" dt="2022-05-24T16:41:03.034" v="3974" actId="1076"/>
          <ac:picMkLst>
            <pc:docMk/>
            <pc:sldMk cId="4248824297" sldId="452"/>
            <ac:picMk id="30" creationId="{D5AF7D5E-C0F8-93B7-B0CA-8455794D6606}"/>
          </ac:picMkLst>
        </pc:picChg>
        <pc:picChg chg="mod">
          <ac:chgData name="Wesley Alves Fontes" userId="fa031d31-75d0-4aeb-a466-fc60d0a75bc6" providerId="ADAL" clId="{32F3D8E1-8215-4623-B764-03A580008E78}" dt="2022-05-24T16:41:03.034" v="3974" actId="1076"/>
          <ac:picMkLst>
            <pc:docMk/>
            <pc:sldMk cId="4248824297" sldId="452"/>
            <ac:picMk id="32" creationId="{69D47AD9-3627-38D9-2FA1-8FCB14D12AD5}"/>
          </ac:picMkLst>
        </pc:picChg>
        <pc:picChg chg="mod">
          <ac:chgData name="Wesley Alves Fontes" userId="fa031d31-75d0-4aeb-a466-fc60d0a75bc6" providerId="ADAL" clId="{32F3D8E1-8215-4623-B764-03A580008E78}" dt="2022-05-24T16:41:03.034" v="3974" actId="1076"/>
          <ac:picMkLst>
            <pc:docMk/>
            <pc:sldMk cId="4248824297" sldId="452"/>
            <ac:picMk id="37" creationId="{575AB7EB-1846-6AB7-F7B9-F3FBA3CC8345}"/>
          </ac:picMkLst>
        </pc:picChg>
        <pc:picChg chg="mod">
          <ac:chgData name="Wesley Alves Fontes" userId="fa031d31-75d0-4aeb-a466-fc60d0a75bc6" providerId="ADAL" clId="{32F3D8E1-8215-4623-B764-03A580008E78}" dt="2022-05-24T16:41:03.034" v="3974" actId="1076"/>
          <ac:picMkLst>
            <pc:docMk/>
            <pc:sldMk cId="4248824297" sldId="452"/>
            <ac:picMk id="39" creationId="{106EFF17-7359-BA3E-78B6-E8373EA9C127}"/>
          </ac:picMkLst>
        </pc:picChg>
        <pc:picChg chg="mod">
          <ac:chgData name="Wesley Alves Fontes" userId="fa031d31-75d0-4aeb-a466-fc60d0a75bc6" providerId="ADAL" clId="{32F3D8E1-8215-4623-B764-03A580008E78}" dt="2022-05-24T16:41:03.034" v="3974" actId="1076"/>
          <ac:picMkLst>
            <pc:docMk/>
            <pc:sldMk cId="4248824297" sldId="452"/>
            <ac:picMk id="41" creationId="{6FA9666B-278D-1D47-1E3B-2446C44ACC7C}"/>
          </ac:picMkLst>
        </pc:picChg>
        <pc:picChg chg="mod">
          <ac:chgData name="Wesley Alves Fontes" userId="fa031d31-75d0-4aeb-a466-fc60d0a75bc6" providerId="ADAL" clId="{32F3D8E1-8215-4623-B764-03A580008E78}" dt="2022-05-24T16:41:03.034" v="3974" actId="1076"/>
          <ac:picMkLst>
            <pc:docMk/>
            <pc:sldMk cId="4248824297" sldId="452"/>
            <ac:picMk id="44" creationId="{74370388-24D1-243F-FC19-260C859D31B8}"/>
          </ac:picMkLst>
        </pc:picChg>
        <pc:picChg chg="del">
          <ac:chgData name="Wesley Alves Fontes" userId="fa031d31-75d0-4aeb-a466-fc60d0a75bc6" providerId="ADAL" clId="{32F3D8E1-8215-4623-B764-03A580008E78}" dt="2022-05-24T16:29:03.984" v="3831" actId="478"/>
          <ac:picMkLst>
            <pc:docMk/>
            <pc:sldMk cId="4248824297" sldId="452"/>
            <ac:picMk id="65" creationId="{3A3669AE-8E7F-4FDD-5365-282038B5F0F4}"/>
          </ac:picMkLst>
        </pc:picChg>
        <pc:picChg chg="mod topLvl">
          <ac:chgData name="Wesley Alves Fontes" userId="fa031d31-75d0-4aeb-a466-fc60d0a75bc6" providerId="ADAL" clId="{32F3D8E1-8215-4623-B764-03A580008E78}" dt="2022-05-24T16:58:55.163" v="4302" actId="1076"/>
          <ac:picMkLst>
            <pc:docMk/>
            <pc:sldMk cId="4248824297" sldId="452"/>
            <ac:picMk id="77" creationId="{B0784335-E45E-41CD-DE45-2FC21D034B41}"/>
          </ac:picMkLst>
        </pc:picChg>
        <pc:picChg chg="mod topLvl">
          <ac:chgData name="Wesley Alves Fontes" userId="fa031d31-75d0-4aeb-a466-fc60d0a75bc6" providerId="ADAL" clId="{32F3D8E1-8215-4623-B764-03A580008E78}" dt="2022-05-24T16:59:13.738" v="4310" actId="1037"/>
          <ac:picMkLst>
            <pc:docMk/>
            <pc:sldMk cId="4248824297" sldId="452"/>
            <ac:picMk id="79" creationId="{9208040A-1831-434E-9996-53DAE9D8CCFB}"/>
          </ac:picMkLst>
        </pc:picChg>
        <pc:picChg chg="del">
          <ac:chgData name="Wesley Alves Fontes" userId="fa031d31-75d0-4aeb-a466-fc60d0a75bc6" providerId="ADAL" clId="{32F3D8E1-8215-4623-B764-03A580008E78}" dt="2022-05-24T16:29:01.847" v="3829" actId="478"/>
          <ac:picMkLst>
            <pc:docMk/>
            <pc:sldMk cId="4248824297" sldId="452"/>
            <ac:picMk id="81" creationId="{48429951-38C0-06DF-0BA6-2CA6BFD879B9}"/>
          </ac:picMkLst>
        </pc:picChg>
        <pc:picChg chg="mod topLvl">
          <ac:chgData name="Wesley Alves Fontes" userId="fa031d31-75d0-4aeb-a466-fc60d0a75bc6" providerId="ADAL" clId="{32F3D8E1-8215-4623-B764-03A580008E78}" dt="2022-05-24T16:59:13.738" v="4310" actId="1037"/>
          <ac:picMkLst>
            <pc:docMk/>
            <pc:sldMk cId="4248824297" sldId="452"/>
            <ac:picMk id="83" creationId="{50DFE1C4-413C-576B-3BE4-3189CDFD9BB4}"/>
          </ac:picMkLst>
        </pc:picChg>
        <pc:picChg chg="mod topLvl">
          <ac:chgData name="Wesley Alves Fontes" userId="fa031d31-75d0-4aeb-a466-fc60d0a75bc6" providerId="ADAL" clId="{32F3D8E1-8215-4623-B764-03A580008E78}" dt="2022-05-24T16:59:13.738" v="4310" actId="1037"/>
          <ac:picMkLst>
            <pc:docMk/>
            <pc:sldMk cId="4248824297" sldId="452"/>
            <ac:picMk id="84" creationId="{C881BD4F-1D1E-EA82-8063-52B5E1490D01}"/>
          </ac:picMkLst>
        </pc:picChg>
        <pc:picChg chg="add del mod">
          <ac:chgData name="Wesley Alves Fontes" userId="fa031d31-75d0-4aeb-a466-fc60d0a75bc6" providerId="ADAL" clId="{32F3D8E1-8215-4623-B764-03A580008E78}" dt="2022-05-24T16:34:43.585" v="3887" actId="478"/>
          <ac:picMkLst>
            <pc:docMk/>
            <pc:sldMk cId="4248824297" sldId="452"/>
            <ac:picMk id="99" creationId="{762CC777-95E6-94C1-CB89-2DC7E3BD937A}"/>
          </ac:picMkLst>
        </pc:picChg>
        <pc:picChg chg="add mod">
          <ac:chgData name="Wesley Alves Fontes" userId="fa031d31-75d0-4aeb-a466-fc60d0a75bc6" providerId="ADAL" clId="{32F3D8E1-8215-4623-B764-03A580008E78}" dt="2022-05-24T16:44:02.055" v="4005"/>
          <ac:picMkLst>
            <pc:docMk/>
            <pc:sldMk cId="4248824297" sldId="452"/>
            <ac:picMk id="119" creationId="{7B98E456-556E-E453-1BB2-0322D9F46657}"/>
          </ac:picMkLst>
        </pc:picChg>
        <pc:picChg chg="add mod">
          <ac:chgData name="Wesley Alves Fontes" userId="fa031d31-75d0-4aeb-a466-fc60d0a75bc6" providerId="ADAL" clId="{32F3D8E1-8215-4623-B764-03A580008E78}" dt="2022-05-24T16:43:34.272" v="4004"/>
          <ac:picMkLst>
            <pc:docMk/>
            <pc:sldMk cId="4248824297" sldId="452"/>
            <ac:picMk id="120" creationId="{D2B3D873-7972-ECAB-07F2-A0B031569ACB}"/>
          </ac:picMkLst>
        </pc:picChg>
        <pc:picChg chg="add mod">
          <ac:chgData name="Wesley Alves Fontes" userId="fa031d31-75d0-4aeb-a466-fc60d0a75bc6" providerId="ADAL" clId="{32F3D8E1-8215-4623-B764-03A580008E78}" dt="2022-05-24T16:43:34.272" v="4004"/>
          <ac:picMkLst>
            <pc:docMk/>
            <pc:sldMk cId="4248824297" sldId="452"/>
            <ac:picMk id="121" creationId="{3D813AB5-05C2-F09F-E007-0335A99AFD98}"/>
          </ac:picMkLst>
        </pc:picChg>
        <pc:picChg chg="add mod">
          <ac:chgData name="Wesley Alves Fontes" userId="fa031d31-75d0-4aeb-a466-fc60d0a75bc6" providerId="ADAL" clId="{32F3D8E1-8215-4623-B764-03A580008E78}" dt="2022-05-24T16:43:34.272" v="4004"/>
          <ac:picMkLst>
            <pc:docMk/>
            <pc:sldMk cId="4248824297" sldId="452"/>
            <ac:picMk id="122" creationId="{0B6DF9AB-0FAE-72A4-8F7F-4494FB725248}"/>
          </ac:picMkLst>
        </pc:picChg>
        <pc:picChg chg="add mod">
          <ac:chgData name="Wesley Alves Fontes" userId="fa031d31-75d0-4aeb-a466-fc60d0a75bc6" providerId="ADAL" clId="{32F3D8E1-8215-4623-B764-03A580008E78}" dt="2022-05-24T16:44:32.710" v="4009" actId="1036"/>
          <ac:picMkLst>
            <pc:docMk/>
            <pc:sldMk cId="4248824297" sldId="452"/>
            <ac:picMk id="123" creationId="{6BBE8B60-E58E-8101-614A-6A3ABBB57929}"/>
          </ac:picMkLst>
        </pc:picChg>
        <pc:picChg chg="add mod">
          <ac:chgData name="Wesley Alves Fontes" userId="fa031d31-75d0-4aeb-a466-fc60d0a75bc6" providerId="ADAL" clId="{32F3D8E1-8215-4623-B764-03A580008E78}" dt="2022-05-24T16:44:35.214" v="4015" actId="1035"/>
          <ac:picMkLst>
            <pc:docMk/>
            <pc:sldMk cId="4248824297" sldId="452"/>
            <ac:picMk id="124" creationId="{D169DBD5-7F0C-03F0-F4A3-FB73B1528DF5}"/>
          </ac:picMkLst>
        </pc:picChg>
        <pc:picChg chg="add mod">
          <ac:chgData name="Wesley Alves Fontes" userId="fa031d31-75d0-4aeb-a466-fc60d0a75bc6" providerId="ADAL" clId="{32F3D8E1-8215-4623-B764-03A580008E78}" dt="2022-05-24T16:44:36.931" v="4022" actId="1035"/>
          <ac:picMkLst>
            <pc:docMk/>
            <pc:sldMk cId="4248824297" sldId="452"/>
            <ac:picMk id="125" creationId="{0216F5D7-B6D9-C568-4481-A4CC0E9E6E00}"/>
          </ac:picMkLst>
        </pc:picChg>
        <pc:picChg chg="add mod">
          <ac:chgData name="Wesley Alves Fontes" userId="fa031d31-75d0-4aeb-a466-fc60d0a75bc6" providerId="ADAL" clId="{32F3D8E1-8215-4623-B764-03A580008E78}" dt="2022-05-24T16:44:39.471" v="4028" actId="1035"/>
          <ac:picMkLst>
            <pc:docMk/>
            <pc:sldMk cId="4248824297" sldId="452"/>
            <ac:picMk id="126" creationId="{22689928-8F83-84DC-96A2-82A212D815CF}"/>
          </ac:picMkLst>
        </pc:picChg>
        <pc:picChg chg="add mod">
          <ac:chgData name="Wesley Alves Fontes" userId="fa031d31-75d0-4aeb-a466-fc60d0a75bc6" providerId="ADAL" clId="{32F3D8E1-8215-4623-B764-03A580008E78}" dt="2022-05-24T17:06:45.555" v="4381" actId="1076"/>
          <ac:picMkLst>
            <pc:docMk/>
            <pc:sldMk cId="4248824297" sldId="452"/>
            <ac:picMk id="127" creationId="{054E5A62-D0D9-E09C-C070-7E64092D9135}"/>
          </ac:picMkLst>
        </pc:picChg>
        <pc:picChg chg="add del mod">
          <ac:chgData name="Wesley Alves Fontes" userId="fa031d31-75d0-4aeb-a466-fc60d0a75bc6" providerId="ADAL" clId="{32F3D8E1-8215-4623-B764-03A580008E78}" dt="2022-05-24T16:54:20.100" v="4271" actId="478"/>
          <ac:picMkLst>
            <pc:docMk/>
            <pc:sldMk cId="4248824297" sldId="452"/>
            <ac:picMk id="128" creationId="{9364DB21-3A11-A71F-EA46-28FE22FEE6D7}"/>
          </ac:picMkLst>
        </pc:picChg>
        <pc:picChg chg="add del mod">
          <ac:chgData name="Wesley Alves Fontes" userId="fa031d31-75d0-4aeb-a466-fc60d0a75bc6" providerId="ADAL" clId="{32F3D8E1-8215-4623-B764-03A580008E78}" dt="2022-05-24T16:39:56.091" v="3955"/>
          <ac:picMkLst>
            <pc:docMk/>
            <pc:sldMk cId="4248824297" sldId="452"/>
            <ac:picMk id="130" creationId="{BD8A6D7F-4483-AF52-8726-08871A37AF65}"/>
          </ac:picMkLst>
        </pc:picChg>
        <pc:picChg chg="add mod">
          <ac:chgData name="Wesley Alves Fontes" userId="fa031d31-75d0-4aeb-a466-fc60d0a75bc6" providerId="ADAL" clId="{32F3D8E1-8215-4623-B764-03A580008E78}" dt="2022-05-24T16:59:13.738" v="4310" actId="1037"/>
          <ac:picMkLst>
            <pc:docMk/>
            <pc:sldMk cId="4248824297" sldId="452"/>
            <ac:picMk id="146" creationId="{697AE08C-A894-0F9C-5E81-EB7DBE8D4A86}"/>
          </ac:picMkLst>
        </pc:picChg>
        <pc:cxnChg chg="add mod">
          <ac:chgData name="Wesley Alves Fontes" userId="fa031d31-75d0-4aeb-a466-fc60d0a75bc6" providerId="ADAL" clId="{32F3D8E1-8215-4623-B764-03A580008E78}" dt="2022-05-24T16:53:36.177" v="4263" actId="1076"/>
          <ac:cxnSpMkLst>
            <pc:docMk/>
            <pc:sldMk cId="4248824297" sldId="452"/>
            <ac:cxnSpMk id="142" creationId="{C85C0BD2-0880-FCC5-C9BD-26B11606AE88}"/>
          </ac:cxnSpMkLst>
        </pc:cxnChg>
        <pc:cxnChg chg="add mod">
          <ac:chgData name="Wesley Alves Fontes" userId="fa031d31-75d0-4aeb-a466-fc60d0a75bc6" providerId="ADAL" clId="{32F3D8E1-8215-4623-B764-03A580008E78}" dt="2022-05-24T16:57:00.228" v="4293" actId="164"/>
          <ac:cxnSpMkLst>
            <pc:docMk/>
            <pc:sldMk cId="4248824297" sldId="452"/>
            <ac:cxnSpMk id="144" creationId="{10C51250-E4E4-4476-35C1-DCDAAB116E8A}"/>
          </ac:cxnSpMkLst>
        </pc:cxnChg>
        <pc:cxnChg chg="add mod">
          <ac:chgData name="Wesley Alves Fontes" userId="fa031d31-75d0-4aeb-a466-fc60d0a75bc6" providerId="ADAL" clId="{32F3D8E1-8215-4623-B764-03A580008E78}" dt="2022-05-24T16:58:16.363" v="4298" actId="1076"/>
          <ac:cxnSpMkLst>
            <pc:docMk/>
            <pc:sldMk cId="4248824297" sldId="452"/>
            <ac:cxnSpMk id="145" creationId="{52C650CC-2664-3F32-B630-FF1617F33F37}"/>
          </ac:cxnSpMkLst>
        </pc:cxnChg>
      </pc:sldChg>
      <pc:sldChg chg="addSp delSp modSp add mod">
        <pc:chgData name="Wesley Alves Fontes" userId="fa031d31-75d0-4aeb-a466-fc60d0a75bc6" providerId="ADAL" clId="{32F3D8E1-8215-4623-B764-03A580008E78}" dt="2022-05-24T17:15:49.237" v="4644" actId="404"/>
        <pc:sldMkLst>
          <pc:docMk/>
          <pc:sldMk cId="2773838923" sldId="453"/>
        </pc:sldMkLst>
        <pc:spChg chg="add mod">
          <ac:chgData name="Wesley Alves Fontes" userId="fa031d31-75d0-4aeb-a466-fc60d0a75bc6" providerId="ADAL" clId="{32F3D8E1-8215-4623-B764-03A580008E78}" dt="2022-05-24T17:11:52.019" v="4555" actId="1076"/>
          <ac:spMkLst>
            <pc:docMk/>
            <pc:sldMk cId="2773838923" sldId="453"/>
            <ac:spMk id="6" creationId="{2CE22B74-1268-FD25-1A55-683FAF2F9A0D}"/>
          </ac:spMkLst>
        </pc:spChg>
        <pc:spChg chg="add mod">
          <ac:chgData name="Wesley Alves Fontes" userId="fa031d31-75d0-4aeb-a466-fc60d0a75bc6" providerId="ADAL" clId="{32F3D8E1-8215-4623-B764-03A580008E78}" dt="2022-05-24T17:15:49.237" v="4644" actId="404"/>
          <ac:spMkLst>
            <pc:docMk/>
            <pc:sldMk cId="2773838923" sldId="453"/>
            <ac:spMk id="25" creationId="{A887D435-163E-8FBD-B395-6F838E8C215E}"/>
          </ac:spMkLst>
        </pc:spChg>
        <pc:grpChg chg="mod">
          <ac:chgData name="Wesley Alves Fontes" userId="fa031d31-75d0-4aeb-a466-fc60d0a75bc6" providerId="ADAL" clId="{32F3D8E1-8215-4623-B764-03A580008E78}" dt="2022-05-24T17:11:47.852" v="4554" actId="1076"/>
          <ac:grpSpMkLst>
            <pc:docMk/>
            <pc:sldMk cId="2773838923" sldId="453"/>
            <ac:grpSpMk id="2" creationId="{57060772-3908-07F5-0930-AC3510EF73C4}"/>
          </ac:grpSpMkLst>
        </pc:grpChg>
        <pc:grpChg chg="mod">
          <ac:chgData name="Wesley Alves Fontes" userId="fa031d31-75d0-4aeb-a466-fc60d0a75bc6" providerId="ADAL" clId="{32F3D8E1-8215-4623-B764-03A580008E78}" dt="2022-05-24T17:11:47.852" v="4554" actId="1076"/>
          <ac:grpSpMkLst>
            <pc:docMk/>
            <pc:sldMk cId="2773838923" sldId="453"/>
            <ac:grpSpMk id="4" creationId="{51D6ABAC-4265-8166-A646-15EBE3F1649A}"/>
          </ac:grpSpMkLst>
        </pc:grpChg>
        <pc:grpChg chg="del">
          <ac:chgData name="Wesley Alves Fontes" userId="fa031d31-75d0-4aeb-a466-fc60d0a75bc6" providerId="ADAL" clId="{32F3D8E1-8215-4623-B764-03A580008E78}" dt="2022-05-24T17:00:11.028" v="4326" actId="478"/>
          <ac:grpSpMkLst>
            <pc:docMk/>
            <pc:sldMk cId="2773838923" sldId="453"/>
            <ac:grpSpMk id="20" creationId="{BCA8FC3E-FED8-3265-5128-8E07AE7892D3}"/>
          </ac:grpSpMkLst>
        </pc:grpChg>
        <pc:picChg chg="del">
          <ac:chgData name="Wesley Alves Fontes" userId="fa031d31-75d0-4aeb-a466-fc60d0a75bc6" providerId="ADAL" clId="{32F3D8E1-8215-4623-B764-03A580008E78}" dt="2022-05-24T17:00:13.283" v="4327" actId="478"/>
          <ac:picMkLst>
            <pc:docMk/>
            <pc:sldMk cId="2773838923" sldId="453"/>
            <ac:picMk id="24" creationId="{815F80D8-D2EF-E92B-9F03-BBD90481FE07}"/>
          </ac:picMkLst>
        </pc:picChg>
      </pc:sldChg>
      <pc:sldMasterChg chg="addSldLayout modSldLayout">
        <pc:chgData name="Wesley Alves Fontes" userId="fa031d31-75d0-4aeb-a466-fc60d0a75bc6" providerId="ADAL" clId="{32F3D8E1-8215-4623-B764-03A580008E78}" dt="2022-05-23T12:42:15.480" v="399" actId="11236"/>
        <pc:sldMasterMkLst>
          <pc:docMk/>
          <pc:sldMasterMk cId="0" sldId="2147483648"/>
        </pc:sldMasterMkLst>
        <pc:sldLayoutChg chg="new mod">
          <pc:chgData name="Wesley Alves Fontes" userId="fa031d31-75d0-4aeb-a466-fc60d0a75bc6" providerId="ADAL" clId="{32F3D8E1-8215-4623-B764-03A580008E78}" dt="2022-05-23T12:42:15.480" v="399" actId="11236"/>
          <pc:sldLayoutMkLst>
            <pc:docMk/>
            <pc:sldMasterMk cId="0" sldId="2147483648"/>
            <pc:sldLayoutMk cId="43607474" sldId="2147483848"/>
          </pc:sldLayoutMkLst>
        </pc:sldLayoutChg>
      </pc:sldMasterChg>
    </pc:docChg>
  </pc:docChgLst>
  <pc:docChgLst>
    <pc:chgData name="Luiz Carlos Vendrame Junior" userId="d3bf5ef6-9a3b-456c-a747-ebdf10f07cf7" providerId="ADAL" clId="{3EE73BB3-2FEC-4278-A5D4-019A0BFA61EA}"/>
    <pc:docChg chg="undo custSel addSld delSld modSld">
      <pc:chgData name="Luiz Carlos Vendrame Junior" userId="d3bf5ef6-9a3b-456c-a747-ebdf10f07cf7" providerId="ADAL" clId="{3EE73BB3-2FEC-4278-A5D4-019A0BFA61EA}" dt="2022-04-14T20:59:14.757" v="2032" actId="962"/>
      <pc:docMkLst>
        <pc:docMk/>
      </pc:docMkLst>
      <pc:sldChg chg="modSp mod">
        <pc:chgData name="Luiz Carlos Vendrame Junior" userId="d3bf5ef6-9a3b-456c-a747-ebdf10f07cf7" providerId="ADAL" clId="{3EE73BB3-2FEC-4278-A5D4-019A0BFA61EA}" dt="2022-04-14T18:17:29.031" v="39" actId="20577"/>
        <pc:sldMkLst>
          <pc:docMk/>
          <pc:sldMk cId="0" sldId="290"/>
        </pc:sldMkLst>
        <pc:spChg chg="mod">
          <ac:chgData name="Luiz Carlos Vendrame Junior" userId="d3bf5ef6-9a3b-456c-a747-ebdf10f07cf7" providerId="ADAL" clId="{3EE73BB3-2FEC-4278-A5D4-019A0BFA61EA}" dt="2022-04-14T18:17:29.031" v="39" actId="20577"/>
          <ac:spMkLst>
            <pc:docMk/>
            <pc:sldMk cId="0" sldId="290"/>
            <ac:spMk id="4" creationId="{00000000-0000-0000-0000-000000000000}"/>
          </ac:spMkLst>
        </pc:spChg>
      </pc:sldChg>
      <pc:sldChg chg="del">
        <pc:chgData name="Luiz Carlos Vendrame Junior" userId="d3bf5ef6-9a3b-456c-a747-ebdf10f07cf7" providerId="ADAL" clId="{3EE73BB3-2FEC-4278-A5D4-019A0BFA61EA}" dt="2022-04-14T20:12:32.996" v="1248" actId="47"/>
        <pc:sldMkLst>
          <pc:docMk/>
          <pc:sldMk cId="1992071890" sldId="309"/>
        </pc:sldMkLst>
      </pc:sldChg>
      <pc:sldChg chg="addSp modSp mod">
        <pc:chgData name="Luiz Carlos Vendrame Junior" userId="d3bf5ef6-9a3b-456c-a747-ebdf10f07cf7" providerId="ADAL" clId="{3EE73BB3-2FEC-4278-A5D4-019A0BFA61EA}" dt="2022-04-14T20:58:30.025" v="2025" actId="1076"/>
        <pc:sldMkLst>
          <pc:docMk/>
          <pc:sldMk cId="708369646" sldId="311"/>
        </pc:sldMkLst>
        <pc:spChg chg="mod">
          <ac:chgData name="Luiz Carlos Vendrame Junior" userId="d3bf5ef6-9a3b-456c-a747-ebdf10f07cf7" providerId="ADAL" clId="{3EE73BB3-2FEC-4278-A5D4-019A0BFA61EA}" dt="2022-04-14T19:31:12.585" v="78" actId="20577"/>
          <ac:spMkLst>
            <pc:docMk/>
            <pc:sldMk cId="708369646" sldId="311"/>
            <ac:spMk id="2" creationId="{3EAF121E-B8CF-45DC-8383-7D8EB6E869DC}"/>
          </ac:spMkLst>
        </pc:spChg>
        <pc:spChg chg="mod">
          <ac:chgData name="Luiz Carlos Vendrame Junior" userId="d3bf5ef6-9a3b-456c-a747-ebdf10f07cf7" providerId="ADAL" clId="{3EE73BB3-2FEC-4278-A5D4-019A0BFA61EA}" dt="2022-04-14T19:31:04.420" v="53" actId="20577"/>
          <ac:spMkLst>
            <pc:docMk/>
            <pc:sldMk cId="708369646" sldId="311"/>
            <ac:spMk id="14338" creationId="{00000000-0000-0000-0000-000000000000}"/>
          </ac:spMkLst>
        </pc:spChg>
        <pc:picChg chg="add mod">
          <ac:chgData name="Luiz Carlos Vendrame Junior" userId="d3bf5ef6-9a3b-456c-a747-ebdf10f07cf7" providerId="ADAL" clId="{3EE73BB3-2FEC-4278-A5D4-019A0BFA61EA}" dt="2022-04-14T20:58:10.826" v="2020" actId="1076"/>
          <ac:picMkLst>
            <pc:docMk/>
            <pc:sldMk cId="708369646" sldId="311"/>
            <ac:picMk id="4" creationId="{188FF57B-D2AB-496B-A486-2C2129994789}"/>
          </ac:picMkLst>
        </pc:picChg>
        <pc:picChg chg="add mod">
          <ac:chgData name="Luiz Carlos Vendrame Junior" userId="d3bf5ef6-9a3b-456c-a747-ebdf10f07cf7" providerId="ADAL" clId="{3EE73BB3-2FEC-4278-A5D4-019A0BFA61EA}" dt="2022-04-14T20:58:30.025" v="2025" actId="1076"/>
          <ac:picMkLst>
            <pc:docMk/>
            <pc:sldMk cId="708369646" sldId="311"/>
            <ac:picMk id="6" creationId="{923534AF-D1DA-4907-932C-77E6C826B86F}"/>
          </ac:picMkLst>
        </pc:picChg>
      </pc:sldChg>
      <pc:sldChg chg="delSp modSp mod delAnim modAnim">
        <pc:chgData name="Luiz Carlos Vendrame Junior" userId="d3bf5ef6-9a3b-456c-a747-ebdf10f07cf7" providerId="ADAL" clId="{3EE73BB3-2FEC-4278-A5D4-019A0BFA61EA}" dt="2022-04-14T20:12:26.018" v="1245" actId="20577"/>
        <pc:sldMkLst>
          <pc:docMk/>
          <pc:sldMk cId="3795923723" sldId="312"/>
        </pc:sldMkLst>
        <pc:spChg chg="mod">
          <ac:chgData name="Luiz Carlos Vendrame Junior" userId="d3bf5ef6-9a3b-456c-a747-ebdf10f07cf7" providerId="ADAL" clId="{3EE73BB3-2FEC-4278-A5D4-019A0BFA61EA}" dt="2022-04-14T20:12:26.018" v="1245" actId="20577"/>
          <ac:spMkLst>
            <pc:docMk/>
            <pc:sldMk cId="3795923723" sldId="312"/>
            <ac:spMk id="3" creationId="{44E4663A-E5B6-4162-9855-7B8C11508CF4}"/>
          </ac:spMkLst>
        </pc:spChg>
        <pc:spChg chg="mod">
          <ac:chgData name="Luiz Carlos Vendrame Junior" userId="d3bf5ef6-9a3b-456c-a747-ebdf10f07cf7" providerId="ADAL" clId="{3EE73BB3-2FEC-4278-A5D4-019A0BFA61EA}" dt="2022-04-14T20:12:15.024" v="1237" actId="20577"/>
          <ac:spMkLst>
            <pc:docMk/>
            <pc:sldMk cId="3795923723" sldId="312"/>
            <ac:spMk id="14" creationId="{23D560B9-8090-42FD-A64E-3F15A186F8A8}"/>
          </ac:spMkLst>
        </pc:spChg>
        <pc:grpChg chg="del">
          <ac:chgData name="Luiz Carlos Vendrame Junior" userId="d3bf5ef6-9a3b-456c-a747-ebdf10f07cf7" providerId="ADAL" clId="{3EE73BB3-2FEC-4278-A5D4-019A0BFA61EA}" dt="2022-04-14T20:12:21.449" v="1239" actId="478"/>
          <ac:grpSpMkLst>
            <pc:docMk/>
            <pc:sldMk cId="3795923723" sldId="312"/>
            <ac:grpSpMk id="9" creationId="{CCE57BC5-1669-4EE6-BF47-5C371E19E2D2}"/>
          </ac:grpSpMkLst>
        </pc:grpChg>
        <pc:graphicFrameChg chg="del">
          <ac:chgData name="Luiz Carlos Vendrame Junior" userId="d3bf5ef6-9a3b-456c-a747-ebdf10f07cf7" providerId="ADAL" clId="{3EE73BB3-2FEC-4278-A5D4-019A0BFA61EA}" dt="2022-04-14T20:12:20.608" v="1238" actId="478"/>
          <ac:graphicFrameMkLst>
            <pc:docMk/>
            <pc:sldMk cId="3795923723" sldId="312"/>
            <ac:graphicFrameMk id="29" creationId="{64151482-5378-40C6-8F04-DC134F1B35E0}"/>
          </ac:graphicFrameMkLst>
        </pc:graphicFrameChg>
        <pc:graphicFrameChg chg="del">
          <ac:chgData name="Luiz Carlos Vendrame Junior" userId="d3bf5ef6-9a3b-456c-a747-ebdf10f07cf7" providerId="ADAL" clId="{3EE73BB3-2FEC-4278-A5D4-019A0BFA61EA}" dt="2022-04-14T20:12:20.608" v="1238" actId="478"/>
          <ac:graphicFrameMkLst>
            <pc:docMk/>
            <pc:sldMk cId="3795923723" sldId="312"/>
            <ac:graphicFrameMk id="30" creationId="{43D43F91-7139-4839-8727-E1D60DF27E59}"/>
          </ac:graphicFrameMkLst>
        </pc:graphicFrameChg>
      </pc:sldChg>
      <pc:sldChg chg="del">
        <pc:chgData name="Luiz Carlos Vendrame Junior" userId="d3bf5ef6-9a3b-456c-a747-ebdf10f07cf7" providerId="ADAL" clId="{3EE73BB3-2FEC-4278-A5D4-019A0BFA61EA}" dt="2022-04-14T20:12:34.330" v="1250" actId="47"/>
        <pc:sldMkLst>
          <pc:docMk/>
          <pc:sldMk cId="3235338965" sldId="326"/>
        </pc:sldMkLst>
      </pc:sldChg>
      <pc:sldChg chg="del">
        <pc:chgData name="Luiz Carlos Vendrame Junior" userId="d3bf5ef6-9a3b-456c-a747-ebdf10f07cf7" providerId="ADAL" clId="{3EE73BB3-2FEC-4278-A5D4-019A0BFA61EA}" dt="2022-04-14T20:12:31.946" v="1246" actId="47"/>
        <pc:sldMkLst>
          <pc:docMk/>
          <pc:sldMk cId="468765351" sldId="328"/>
        </pc:sldMkLst>
      </pc:sldChg>
      <pc:sldChg chg="del">
        <pc:chgData name="Luiz Carlos Vendrame Junior" userId="d3bf5ef6-9a3b-456c-a747-ebdf10f07cf7" providerId="ADAL" clId="{3EE73BB3-2FEC-4278-A5D4-019A0BFA61EA}" dt="2022-04-14T20:12:33.629" v="1249" actId="47"/>
        <pc:sldMkLst>
          <pc:docMk/>
          <pc:sldMk cId="462249120" sldId="329"/>
        </pc:sldMkLst>
      </pc:sldChg>
      <pc:sldChg chg="addSp delSp modSp mod setBg modNotesTx">
        <pc:chgData name="Luiz Carlos Vendrame Junior" userId="d3bf5ef6-9a3b-456c-a747-ebdf10f07cf7" providerId="ADAL" clId="{3EE73BB3-2FEC-4278-A5D4-019A0BFA61EA}" dt="2022-04-14T20:51:09.297" v="2009" actId="14100"/>
        <pc:sldMkLst>
          <pc:docMk/>
          <pc:sldMk cId="3542964884" sldId="330"/>
        </pc:sldMkLst>
        <pc:spChg chg="add del mod">
          <ac:chgData name="Luiz Carlos Vendrame Junior" userId="d3bf5ef6-9a3b-456c-a747-ebdf10f07cf7" providerId="ADAL" clId="{3EE73BB3-2FEC-4278-A5D4-019A0BFA61EA}" dt="2022-04-14T19:31:47.435" v="104" actId="478"/>
          <ac:spMkLst>
            <pc:docMk/>
            <pc:sldMk cId="3542964884" sldId="330"/>
            <ac:spMk id="3" creationId="{EB43E3AB-4B10-4B49-9ABC-1B842AF48A59}"/>
          </ac:spMkLst>
        </pc:spChg>
        <pc:spChg chg="add del mod ord">
          <ac:chgData name="Luiz Carlos Vendrame Junior" userId="d3bf5ef6-9a3b-456c-a747-ebdf10f07cf7" providerId="ADAL" clId="{3EE73BB3-2FEC-4278-A5D4-019A0BFA61EA}" dt="2022-04-14T19:42:22.878" v="241" actId="478"/>
          <ac:spMkLst>
            <pc:docMk/>
            <pc:sldMk cId="3542964884" sldId="330"/>
            <ac:spMk id="4" creationId="{14B6C730-D644-4B34-BD38-B0F4E2F87BD3}"/>
          </ac:spMkLst>
        </pc:spChg>
        <pc:spChg chg="add del mod">
          <ac:chgData name="Luiz Carlos Vendrame Junior" userId="d3bf5ef6-9a3b-456c-a747-ebdf10f07cf7" providerId="ADAL" clId="{3EE73BB3-2FEC-4278-A5D4-019A0BFA61EA}" dt="2022-04-14T20:36:23.044" v="1866" actId="478"/>
          <ac:spMkLst>
            <pc:docMk/>
            <pc:sldMk cId="3542964884" sldId="330"/>
            <ac:spMk id="7" creationId="{D33261B0-B091-41D1-AA12-31178CDC4E98}"/>
          </ac:spMkLst>
        </pc:spChg>
        <pc:spChg chg="del">
          <ac:chgData name="Luiz Carlos Vendrame Junior" userId="d3bf5ef6-9a3b-456c-a747-ebdf10f07cf7" providerId="ADAL" clId="{3EE73BB3-2FEC-4278-A5D4-019A0BFA61EA}" dt="2022-04-14T19:31:45.825" v="103" actId="478"/>
          <ac:spMkLst>
            <pc:docMk/>
            <pc:sldMk cId="3542964884" sldId="330"/>
            <ac:spMk id="12" creationId="{E3C301F1-E1BA-4D62-86E1-327DA58617A2}"/>
          </ac:spMkLst>
        </pc:spChg>
        <pc:spChg chg="add mod">
          <ac:chgData name="Luiz Carlos Vendrame Junior" userId="d3bf5ef6-9a3b-456c-a747-ebdf10f07cf7" providerId="ADAL" clId="{3EE73BB3-2FEC-4278-A5D4-019A0BFA61EA}" dt="2022-04-14T20:49:50.412" v="1992" actId="1076"/>
          <ac:spMkLst>
            <pc:docMk/>
            <pc:sldMk cId="3542964884" sldId="330"/>
            <ac:spMk id="14" creationId="{C4AE8132-AC04-46AE-AACC-084979FE17E5}"/>
          </ac:spMkLst>
        </pc:spChg>
        <pc:spChg chg="add mod">
          <ac:chgData name="Luiz Carlos Vendrame Junior" userId="d3bf5ef6-9a3b-456c-a747-ebdf10f07cf7" providerId="ADAL" clId="{3EE73BB3-2FEC-4278-A5D4-019A0BFA61EA}" dt="2022-04-14T20:30:54.446" v="1727" actId="164"/>
          <ac:spMkLst>
            <pc:docMk/>
            <pc:sldMk cId="3542964884" sldId="330"/>
            <ac:spMk id="15" creationId="{3C7A5740-1888-4637-A99F-7A4685934BDC}"/>
          </ac:spMkLst>
        </pc:spChg>
        <pc:spChg chg="add mod ord">
          <ac:chgData name="Luiz Carlos Vendrame Junior" userId="d3bf5ef6-9a3b-456c-a747-ebdf10f07cf7" providerId="ADAL" clId="{3EE73BB3-2FEC-4278-A5D4-019A0BFA61EA}" dt="2022-04-14T20:36:34.796" v="1887" actId="1036"/>
          <ac:spMkLst>
            <pc:docMk/>
            <pc:sldMk cId="3542964884" sldId="330"/>
            <ac:spMk id="23" creationId="{744C8BB7-5453-4D19-836C-0D08AD740CF6}"/>
          </ac:spMkLst>
        </pc:spChg>
        <pc:spChg chg="del">
          <ac:chgData name="Luiz Carlos Vendrame Junior" userId="d3bf5ef6-9a3b-456c-a747-ebdf10f07cf7" providerId="ADAL" clId="{3EE73BB3-2FEC-4278-A5D4-019A0BFA61EA}" dt="2022-04-14T19:31:52.306" v="106" actId="478"/>
          <ac:spMkLst>
            <pc:docMk/>
            <pc:sldMk cId="3542964884" sldId="330"/>
            <ac:spMk id="41" creationId="{3AAE71EE-99AE-4170-A390-CDA12C32AE14}"/>
          </ac:spMkLst>
        </pc:spChg>
        <pc:spChg chg="del">
          <ac:chgData name="Luiz Carlos Vendrame Junior" userId="d3bf5ef6-9a3b-456c-a747-ebdf10f07cf7" providerId="ADAL" clId="{3EE73BB3-2FEC-4278-A5D4-019A0BFA61EA}" dt="2022-04-14T19:31:52.306" v="106" actId="478"/>
          <ac:spMkLst>
            <pc:docMk/>
            <pc:sldMk cId="3542964884" sldId="330"/>
            <ac:spMk id="43" creationId="{3775C146-ACC9-47C9-8389-1530286B71E8}"/>
          </ac:spMkLst>
        </pc:spChg>
        <pc:spChg chg="del mod topLvl">
          <ac:chgData name="Luiz Carlos Vendrame Junior" userId="d3bf5ef6-9a3b-456c-a747-ebdf10f07cf7" providerId="ADAL" clId="{3EE73BB3-2FEC-4278-A5D4-019A0BFA61EA}" dt="2022-04-14T19:47:35.936" v="516" actId="478"/>
          <ac:spMkLst>
            <pc:docMk/>
            <pc:sldMk cId="3542964884" sldId="330"/>
            <ac:spMk id="45" creationId="{784DC084-875A-49BB-804E-5EE0B69B068D}"/>
          </ac:spMkLst>
        </pc:spChg>
        <pc:spChg chg="mod topLvl">
          <ac:chgData name="Luiz Carlos Vendrame Junior" userId="d3bf5ef6-9a3b-456c-a747-ebdf10f07cf7" providerId="ADAL" clId="{3EE73BB3-2FEC-4278-A5D4-019A0BFA61EA}" dt="2022-04-14T20:36:32.356" v="1880" actId="1036"/>
          <ac:spMkLst>
            <pc:docMk/>
            <pc:sldMk cId="3542964884" sldId="330"/>
            <ac:spMk id="46" creationId="{E257D3EB-473D-4B4F-AE78-C9D2421FE4D3}"/>
          </ac:spMkLst>
        </pc:spChg>
        <pc:spChg chg="del mod topLvl">
          <ac:chgData name="Luiz Carlos Vendrame Junior" userId="d3bf5ef6-9a3b-456c-a747-ebdf10f07cf7" providerId="ADAL" clId="{3EE73BB3-2FEC-4278-A5D4-019A0BFA61EA}" dt="2022-04-14T19:48:18.006" v="525" actId="478"/>
          <ac:spMkLst>
            <pc:docMk/>
            <pc:sldMk cId="3542964884" sldId="330"/>
            <ac:spMk id="47" creationId="{6148EB82-07AE-4961-B86E-AC05965CC1CB}"/>
          </ac:spMkLst>
        </pc:spChg>
        <pc:spChg chg="del mod topLvl">
          <ac:chgData name="Luiz Carlos Vendrame Junior" userId="d3bf5ef6-9a3b-456c-a747-ebdf10f07cf7" providerId="ADAL" clId="{3EE73BB3-2FEC-4278-A5D4-019A0BFA61EA}" dt="2022-04-14T20:19:22.532" v="1549" actId="21"/>
          <ac:spMkLst>
            <pc:docMk/>
            <pc:sldMk cId="3542964884" sldId="330"/>
            <ac:spMk id="48" creationId="{B2398507-8561-46F2-B9CC-068A83B4D633}"/>
          </ac:spMkLst>
        </pc:spChg>
        <pc:spChg chg="del mod topLvl">
          <ac:chgData name="Luiz Carlos Vendrame Junior" userId="d3bf5ef6-9a3b-456c-a747-ebdf10f07cf7" providerId="ADAL" clId="{3EE73BB3-2FEC-4278-A5D4-019A0BFA61EA}" dt="2022-04-14T19:47:35.936" v="516" actId="478"/>
          <ac:spMkLst>
            <pc:docMk/>
            <pc:sldMk cId="3542964884" sldId="330"/>
            <ac:spMk id="50" creationId="{F792647F-0E78-4B1B-84E8-FBD63514F1FA}"/>
          </ac:spMkLst>
        </pc:spChg>
        <pc:spChg chg="del mod topLvl">
          <ac:chgData name="Luiz Carlos Vendrame Junior" userId="d3bf5ef6-9a3b-456c-a747-ebdf10f07cf7" providerId="ADAL" clId="{3EE73BB3-2FEC-4278-A5D4-019A0BFA61EA}" dt="2022-04-14T20:45:30.420" v="1896" actId="21"/>
          <ac:spMkLst>
            <pc:docMk/>
            <pc:sldMk cId="3542964884" sldId="330"/>
            <ac:spMk id="52" creationId="{54BE365E-285A-4259-A392-642DAD117BBC}"/>
          </ac:spMkLst>
        </pc:spChg>
        <pc:spChg chg="del mod topLvl">
          <ac:chgData name="Luiz Carlos Vendrame Junior" userId="d3bf5ef6-9a3b-456c-a747-ebdf10f07cf7" providerId="ADAL" clId="{3EE73BB3-2FEC-4278-A5D4-019A0BFA61EA}" dt="2022-04-14T19:48:15.817" v="524" actId="478"/>
          <ac:spMkLst>
            <pc:docMk/>
            <pc:sldMk cId="3542964884" sldId="330"/>
            <ac:spMk id="53" creationId="{D9D2F1BF-D844-485C-A681-57E283FA295B}"/>
          </ac:spMkLst>
        </pc:spChg>
        <pc:spChg chg="del mod topLvl">
          <ac:chgData name="Luiz Carlos Vendrame Junior" userId="d3bf5ef6-9a3b-456c-a747-ebdf10f07cf7" providerId="ADAL" clId="{3EE73BB3-2FEC-4278-A5D4-019A0BFA61EA}" dt="2022-04-14T19:58:27.173" v="772" actId="21"/>
          <ac:spMkLst>
            <pc:docMk/>
            <pc:sldMk cId="3542964884" sldId="330"/>
            <ac:spMk id="54" creationId="{26D10512-C03D-4835-8227-01A78EE513A0}"/>
          </ac:spMkLst>
        </pc:spChg>
        <pc:spChg chg="del">
          <ac:chgData name="Luiz Carlos Vendrame Junior" userId="d3bf5ef6-9a3b-456c-a747-ebdf10f07cf7" providerId="ADAL" clId="{3EE73BB3-2FEC-4278-A5D4-019A0BFA61EA}" dt="2022-04-14T19:31:52.306" v="106" actId="478"/>
          <ac:spMkLst>
            <pc:docMk/>
            <pc:sldMk cId="3542964884" sldId="330"/>
            <ac:spMk id="61" creationId="{D3900BD0-934C-4E2E-95E6-4167D58E3D6F}"/>
          </ac:spMkLst>
        </pc:spChg>
        <pc:spChg chg="del">
          <ac:chgData name="Luiz Carlos Vendrame Junior" userId="d3bf5ef6-9a3b-456c-a747-ebdf10f07cf7" providerId="ADAL" clId="{3EE73BB3-2FEC-4278-A5D4-019A0BFA61EA}" dt="2022-04-14T19:31:52.306" v="106" actId="478"/>
          <ac:spMkLst>
            <pc:docMk/>
            <pc:sldMk cId="3542964884" sldId="330"/>
            <ac:spMk id="62" creationId="{64706DC7-58FD-4852-91D1-2D4BB709D6C7}"/>
          </ac:spMkLst>
        </pc:spChg>
        <pc:spChg chg="del mod topLvl">
          <ac:chgData name="Luiz Carlos Vendrame Junior" userId="d3bf5ef6-9a3b-456c-a747-ebdf10f07cf7" providerId="ADAL" clId="{3EE73BB3-2FEC-4278-A5D4-019A0BFA61EA}" dt="2022-04-14T19:47:35.936" v="516" actId="478"/>
          <ac:spMkLst>
            <pc:docMk/>
            <pc:sldMk cId="3542964884" sldId="330"/>
            <ac:spMk id="63" creationId="{4D05DE2F-004F-4894-AB5D-9AB2D8BCBA9C}"/>
          </ac:spMkLst>
        </pc:spChg>
        <pc:spChg chg="del">
          <ac:chgData name="Luiz Carlos Vendrame Junior" userId="d3bf5ef6-9a3b-456c-a747-ebdf10f07cf7" providerId="ADAL" clId="{3EE73BB3-2FEC-4278-A5D4-019A0BFA61EA}" dt="2022-04-14T19:31:52.306" v="106" actId="478"/>
          <ac:spMkLst>
            <pc:docMk/>
            <pc:sldMk cId="3542964884" sldId="330"/>
            <ac:spMk id="68" creationId="{A5D86170-5C45-4338-8B7E-91FC09C0AEFA}"/>
          </ac:spMkLst>
        </pc:spChg>
        <pc:spChg chg="del">
          <ac:chgData name="Luiz Carlos Vendrame Junior" userId="d3bf5ef6-9a3b-456c-a747-ebdf10f07cf7" providerId="ADAL" clId="{3EE73BB3-2FEC-4278-A5D4-019A0BFA61EA}" dt="2022-04-14T19:31:52.306" v="106" actId="478"/>
          <ac:spMkLst>
            <pc:docMk/>
            <pc:sldMk cId="3542964884" sldId="330"/>
            <ac:spMk id="69" creationId="{6CC294B1-DA1A-47D4-BB0A-CC1D17CDD474}"/>
          </ac:spMkLst>
        </pc:spChg>
        <pc:spChg chg="mod topLvl">
          <ac:chgData name="Luiz Carlos Vendrame Junior" userId="d3bf5ef6-9a3b-456c-a747-ebdf10f07cf7" providerId="ADAL" clId="{3EE73BB3-2FEC-4278-A5D4-019A0BFA61EA}" dt="2022-04-14T20:36:32.356" v="1880" actId="1036"/>
          <ac:spMkLst>
            <pc:docMk/>
            <pc:sldMk cId="3542964884" sldId="330"/>
            <ac:spMk id="70" creationId="{D2BE3E27-619F-4E48-95FE-7B23BE170EEE}"/>
          </ac:spMkLst>
        </pc:spChg>
        <pc:spChg chg="del mod topLvl">
          <ac:chgData name="Luiz Carlos Vendrame Junior" userId="d3bf5ef6-9a3b-456c-a747-ebdf10f07cf7" providerId="ADAL" clId="{3EE73BB3-2FEC-4278-A5D4-019A0BFA61EA}" dt="2022-04-14T19:48:19.694" v="526" actId="478"/>
          <ac:spMkLst>
            <pc:docMk/>
            <pc:sldMk cId="3542964884" sldId="330"/>
            <ac:spMk id="71" creationId="{DBCF248D-5C38-455F-B625-F0197313B270}"/>
          </ac:spMkLst>
        </pc:spChg>
        <pc:spChg chg="mod topLvl">
          <ac:chgData name="Luiz Carlos Vendrame Junior" userId="d3bf5ef6-9a3b-456c-a747-ebdf10f07cf7" providerId="ADAL" clId="{3EE73BB3-2FEC-4278-A5D4-019A0BFA61EA}" dt="2022-04-14T20:31:24.670" v="1733" actId="164"/>
          <ac:spMkLst>
            <pc:docMk/>
            <pc:sldMk cId="3542964884" sldId="330"/>
            <ac:spMk id="72" creationId="{17FBEDE0-10EB-48A0-95F7-8C445030548C}"/>
          </ac:spMkLst>
        </pc:spChg>
        <pc:spChg chg="del mod topLvl">
          <ac:chgData name="Luiz Carlos Vendrame Junior" userId="d3bf5ef6-9a3b-456c-a747-ebdf10f07cf7" providerId="ADAL" clId="{3EE73BB3-2FEC-4278-A5D4-019A0BFA61EA}" dt="2022-04-14T19:47:31.949" v="515" actId="478"/>
          <ac:spMkLst>
            <pc:docMk/>
            <pc:sldMk cId="3542964884" sldId="330"/>
            <ac:spMk id="75" creationId="{FFC7D597-1E03-4A61-B080-B3B96E4EB6CC}"/>
          </ac:spMkLst>
        </pc:spChg>
        <pc:spChg chg="mod topLvl">
          <ac:chgData name="Luiz Carlos Vendrame Junior" userId="d3bf5ef6-9a3b-456c-a747-ebdf10f07cf7" providerId="ADAL" clId="{3EE73BB3-2FEC-4278-A5D4-019A0BFA61EA}" dt="2022-04-14T20:36:32.356" v="1880" actId="1036"/>
          <ac:spMkLst>
            <pc:docMk/>
            <pc:sldMk cId="3542964884" sldId="330"/>
            <ac:spMk id="76" creationId="{7952047D-B967-4F3C-9729-D2A2AEDD3336}"/>
          </ac:spMkLst>
        </pc:spChg>
        <pc:spChg chg="del mod topLvl">
          <ac:chgData name="Luiz Carlos Vendrame Junior" userId="d3bf5ef6-9a3b-456c-a747-ebdf10f07cf7" providerId="ADAL" clId="{3EE73BB3-2FEC-4278-A5D4-019A0BFA61EA}" dt="2022-04-14T19:48:24.903" v="529" actId="478"/>
          <ac:spMkLst>
            <pc:docMk/>
            <pc:sldMk cId="3542964884" sldId="330"/>
            <ac:spMk id="77" creationId="{861277E8-C7C5-4C4B-B815-68B252BF69AD}"/>
          </ac:spMkLst>
        </pc:spChg>
        <pc:spChg chg="mod topLvl">
          <ac:chgData name="Luiz Carlos Vendrame Junior" userId="d3bf5ef6-9a3b-456c-a747-ebdf10f07cf7" providerId="ADAL" clId="{3EE73BB3-2FEC-4278-A5D4-019A0BFA61EA}" dt="2022-04-14T20:31:09.350" v="1730" actId="164"/>
          <ac:spMkLst>
            <pc:docMk/>
            <pc:sldMk cId="3542964884" sldId="330"/>
            <ac:spMk id="78" creationId="{017B228E-2FD4-4477-9931-0FDC04C6E474}"/>
          </ac:spMkLst>
        </pc:spChg>
        <pc:spChg chg="del mod topLvl">
          <ac:chgData name="Luiz Carlos Vendrame Junior" userId="d3bf5ef6-9a3b-456c-a747-ebdf10f07cf7" providerId="ADAL" clId="{3EE73BB3-2FEC-4278-A5D4-019A0BFA61EA}" dt="2022-04-14T19:47:35.936" v="516" actId="478"/>
          <ac:spMkLst>
            <pc:docMk/>
            <pc:sldMk cId="3542964884" sldId="330"/>
            <ac:spMk id="81" creationId="{286B1549-1BD9-4CA5-B8F8-6EE91DE60AFB}"/>
          </ac:spMkLst>
        </pc:spChg>
        <pc:spChg chg="mod topLvl">
          <ac:chgData name="Luiz Carlos Vendrame Junior" userId="d3bf5ef6-9a3b-456c-a747-ebdf10f07cf7" providerId="ADAL" clId="{3EE73BB3-2FEC-4278-A5D4-019A0BFA61EA}" dt="2022-04-14T20:36:32.356" v="1880" actId="1036"/>
          <ac:spMkLst>
            <pc:docMk/>
            <pc:sldMk cId="3542964884" sldId="330"/>
            <ac:spMk id="82" creationId="{2E7BB365-335C-4068-BCAF-363500111957}"/>
          </ac:spMkLst>
        </pc:spChg>
        <pc:spChg chg="del mod topLvl">
          <ac:chgData name="Luiz Carlos Vendrame Junior" userId="d3bf5ef6-9a3b-456c-a747-ebdf10f07cf7" providerId="ADAL" clId="{3EE73BB3-2FEC-4278-A5D4-019A0BFA61EA}" dt="2022-04-14T19:48:21.580" v="527" actId="478"/>
          <ac:spMkLst>
            <pc:docMk/>
            <pc:sldMk cId="3542964884" sldId="330"/>
            <ac:spMk id="83" creationId="{4D61783C-6596-4BC1-A465-BE9305E759B4}"/>
          </ac:spMkLst>
        </pc:spChg>
        <pc:spChg chg="mod topLvl">
          <ac:chgData name="Luiz Carlos Vendrame Junior" userId="d3bf5ef6-9a3b-456c-a747-ebdf10f07cf7" providerId="ADAL" clId="{3EE73BB3-2FEC-4278-A5D4-019A0BFA61EA}" dt="2022-04-14T20:31:03.390" v="1729" actId="164"/>
          <ac:spMkLst>
            <pc:docMk/>
            <pc:sldMk cId="3542964884" sldId="330"/>
            <ac:spMk id="84" creationId="{826DCCFE-7B55-4FB5-A2BB-133E3962C87A}"/>
          </ac:spMkLst>
        </pc:spChg>
        <pc:spChg chg="del mod topLvl">
          <ac:chgData name="Luiz Carlos Vendrame Junior" userId="d3bf5ef6-9a3b-456c-a747-ebdf10f07cf7" providerId="ADAL" clId="{3EE73BB3-2FEC-4278-A5D4-019A0BFA61EA}" dt="2022-04-14T19:47:35.936" v="516" actId="478"/>
          <ac:spMkLst>
            <pc:docMk/>
            <pc:sldMk cId="3542964884" sldId="330"/>
            <ac:spMk id="87" creationId="{117D804D-A877-4293-A854-F29A18032ABA}"/>
          </ac:spMkLst>
        </pc:spChg>
        <pc:spChg chg="mod topLvl">
          <ac:chgData name="Luiz Carlos Vendrame Junior" userId="d3bf5ef6-9a3b-456c-a747-ebdf10f07cf7" providerId="ADAL" clId="{3EE73BB3-2FEC-4278-A5D4-019A0BFA61EA}" dt="2022-04-14T20:36:32.356" v="1880" actId="1036"/>
          <ac:spMkLst>
            <pc:docMk/>
            <pc:sldMk cId="3542964884" sldId="330"/>
            <ac:spMk id="88" creationId="{A28DC1BA-357A-4027-830C-24A65224CBE6}"/>
          </ac:spMkLst>
        </pc:spChg>
        <pc:spChg chg="del">
          <ac:chgData name="Luiz Carlos Vendrame Junior" userId="d3bf5ef6-9a3b-456c-a747-ebdf10f07cf7" providerId="ADAL" clId="{3EE73BB3-2FEC-4278-A5D4-019A0BFA61EA}" dt="2022-04-14T19:31:52.306" v="106" actId="478"/>
          <ac:spMkLst>
            <pc:docMk/>
            <pc:sldMk cId="3542964884" sldId="330"/>
            <ac:spMk id="93" creationId="{2D714B25-7CBB-4712-802B-E24623D9C870}"/>
          </ac:spMkLst>
        </pc:spChg>
        <pc:spChg chg="del">
          <ac:chgData name="Luiz Carlos Vendrame Junior" userId="d3bf5ef6-9a3b-456c-a747-ebdf10f07cf7" providerId="ADAL" clId="{3EE73BB3-2FEC-4278-A5D4-019A0BFA61EA}" dt="2022-04-14T19:31:52.306" v="106" actId="478"/>
          <ac:spMkLst>
            <pc:docMk/>
            <pc:sldMk cId="3542964884" sldId="330"/>
            <ac:spMk id="94" creationId="{26C76FDF-3349-443D-B095-BE7ECD83BA9C}"/>
          </ac:spMkLst>
        </pc:spChg>
        <pc:spChg chg="del mod topLvl">
          <ac:chgData name="Luiz Carlos Vendrame Junior" userId="d3bf5ef6-9a3b-456c-a747-ebdf10f07cf7" providerId="ADAL" clId="{3EE73BB3-2FEC-4278-A5D4-019A0BFA61EA}" dt="2022-04-14T19:48:22.999" v="528" actId="478"/>
          <ac:spMkLst>
            <pc:docMk/>
            <pc:sldMk cId="3542964884" sldId="330"/>
            <ac:spMk id="95" creationId="{A078038E-0030-4AC9-BEFD-63C0EDD04D66}"/>
          </ac:spMkLst>
        </pc:spChg>
        <pc:spChg chg="mod ord topLvl">
          <ac:chgData name="Luiz Carlos Vendrame Junior" userId="d3bf5ef6-9a3b-456c-a747-ebdf10f07cf7" providerId="ADAL" clId="{3EE73BB3-2FEC-4278-A5D4-019A0BFA61EA}" dt="2022-04-14T20:31:19.531" v="1732" actId="164"/>
          <ac:spMkLst>
            <pc:docMk/>
            <pc:sldMk cId="3542964884" sldId="330"/>
            <ac:spMk id="96" creationId="{C58F9AE0-C513-4970-9756-4D70C73D338E}"/>
          </ac:spMkLst>
        </pc:spChg>
        <pc:spChg chg="add del mod">
          <ac:chgData name="Luiz Carlos Vendrame Junior" userId="d3bf5ef6-9a3b-456c-a747-ebdf10f07cf7" providerId="ADAL" clId="{3EE73BB3-2FEC-4278-A5D4-019A0BFA61EA}" dt="2022-04-14T19:53:45.968" v="641" actId="478"/>
          <ac:spMkLst>
            <pc:docMk/>
            <pc:sldMk cId="3542964884" sldId="330"/>
            <ac:spMk id="98" creationId="{1254CB68-A427-4610-ABF9-E7B7CDD162EF}"/>
          </ac:spMkLst>
        </pc:spChg>
        <pc:spChg chg="add del mod">
          <ac:chgData name="Luiz Carlos Vendrame Junior" userId="d3bf5ef6-9a3b-456c-a747-ebdf10f07cf7" providerId="ADAL" clId="{3EE73BB3-2FEC-4278-A5D4-019A0BFA61EA}" dt="2022-04-14T19:53:37.970" v="640" actId="478"/>
          <ac:spMkLst>
            <pc:docMk/>
            <pc:sldMk cId="3542964884" sldId="330"/>
            <ac:spMk id="99" creationId="{8EBEF8C0-BAE9-4996-B80C-23C6CE5815C5}"/>
          </ac:spMkLst>
        </pc:spChg>
        <pc:spChg chg="add del mod">
          <ac:chgData name="Luiz Carlos Vendrame Junior" userId="d3bf5ef6-9a3b-456c-a747-ebdf10f07cf7" providerId="ADAL" clId="{3EE73BB3-2FEC-4278-A5D4-019A0BFA61EA}" dt="2022-04-14T19:53:36.439" v="638" actId="478"/>
          <ac:spMkLst>
            <pc:docMk/>
            <pc:sldMk cId="3542964884" sldId="330"/>
            <ac:spMk id="101" creationId="{0AF27460-EAD4-4EDF-B4F0-DE7FD89456B0}"/>
          </ac:spMkLst>
        </pc:spChg>
        <pc:spChg chg="add del mod">
          <ac:chgData name="Luiz Carlos Vendrame Junior" userId="d3bf5ef6-9a3b-456c-a747-ebdf10f07cf7" providerId="ADAL" clId="{3EE73BB3-2FEC-4278-A5D4-019A0BFA61EA}" dt="2022-04-14T20:36:21.990" v="1865" actId="478"/>
          <ac:spMkLst>
            <pc:docMk/>
            <pc:sldMk cId="3542964884" sldId="330"/>
            <ac:spMk id="103" creationId="{F7E0CCFB-3992-46AF-9E8A-A477818C64FA}"/>
          </ac:spMkLst>
        </pc:spChg>
        <pc:spChg chg="del">
          <ac:chgData name="Luiz Carlos Vendrame Junior" userId="d3bf5ef6-9a3b-456c-a747-ebdf10f07cf7" providerId="ADAL" clId="{3EE73BB3-2FEC-4278-A5D4-019A0BFA61EA}" dt="2022-04-14T19:31:49.439" v="105" actId="478"/>
          <ac:spMkLst>
            <pc:docMk/>
            <pc:sldMk cId="3542964884" sldId="330"/>
            <ac:spMk id="104" creationId="{A91E41A3-EAA2-41B0-A2E0-6E4B5AF163A1}"/>
          </ac:spMkLst>
        </pc:spChg>
        <pc:spChg chg="add del ord">
          <ac:chgData name="Luiz Carlos Vendrame Junior" userId="d3bf5ef6-9a3b-456c-a747-ebdf10f07cf7" providerId="ADAL" clId="{3EE73BB3-2FEC-4278-A5D4-019A0BFA61EA}" dt="2022-04-14T20:48:54.556" v="1980" actId="478"/>
          <ac:spMkLst>
            <pc:docMk/>
            <pc:sldMk cId="3542964884" sldId="330"/>
            <ac:spMk id="105" creationId="{B8D20BCE-5E64-43B4-BE13-4ACBAB2BDC83}"/>
          </ac:spMkLst>
        </pc:spChg>
        <pc:spChg chg="add del mod">
          <ac:chgData name="Luiz Carlos Vendrame Junior" userId="d3bf5ef6-9a3b-456c-a747-ebdf10f07cf7" providerId="ADAL" clId="{3EE73BB3-2FEC-4278-A5D4-019A0BFA61EA}" dt="2022-04-14T20:49:30.955" v="1991" actId="1076"/>
          <ac:spMkLst>
            <pc:docMk/>
            <pc:sldMk cId="3542964884" sldId="330"/>
            <ac:spMk id="108" creationId="{F0144A6A-BE57-4DA8-9F72-DEB33F977F34}"/>
          </ac:spMkLst>
        </pc:spChg>
        <pc:spChg chg="add del mod">
          <ac:chgData name="Luiz Carlos Vendrame Junior" userId="d3bf5ef6-9a3b-456c-a747-ebdf10f07cf7" providerId="ADAL" clId="{3EE73BB3-2FEC-4278-A5D4-019A0BFA61EA}" dt="2022-04-14T20:26:19.513" v="1726" actId="478"/>
          <ac:spMkLst>
            <pc:docMk/>
            <pc:sldMk cId="3542964884" sldId="330"/>
            <ac:spMk id="109" creationId="{B30DA3FA-CAEF-47FC-AA2D-697972ED8782}"/>
          </ac:spMkLst>
        </pc:spChg>
        <pc:spChg chg="add mod">
          <ac:chgData name="Luiz Carlos Vendrame Junior" userId="d3bf5ef6-9a3b-456c-a747-ebdf10f07cf7" providerId="ADAL" clId="{3EE73BB3-2FEC-4278-A5D4-019A0BFA61EA}" dt="2022-04-14T20:49:50.412" v="1992" actId="1076"/>
          <ac:spMkLst>
            <pc:docMk/>
            <pc:sldMk cId="3542964884" sldId="330"/>
            <ac:spMk id="110" creationId="{08EE0F94-0C2A-456A-B6A8-A5D660E0E039}"/>
          </ac:spMkLst>
        </pc:spChg>
        <pc:spChg chg="add mod">
          <ac:chgData name="Luiz Carlos Vendrame Junior" userId="d3bf5ef6-9a3b-456c-a747-ebdf10f07cf7" providerId="ADAL" clId="{3EE73BB3-2FEC-4278-A5D4-019A0BFA61EA}" dt="2022-04-14T20:30:54.446" v="1727" actId="164"/>
          <ac:spMkLst>
            <pc:docMk/>
            <pc:sldMk cId="3542964884" sldId="330"/>
            <ac:spMk id="111" creationId="{B4CCAFF6-B2DF-42B3-8FFC-A8B5F65E88AC}"/>
          </ac:spMkLst>
        </pc:spChg>
        <pc:spChg chg="add mod ord">
          <ac:chgData name="Luiz Carlos Vendrame Junior" userId="d3bf5ef6-9a3b-456c-a747-ebdf10f07cf7" providerId="ADAL" clId="{3EE73BB3-2FEC-4278-A5D4-019A0BFA61EA}" dt="2022-04-14T20:31:24.670" v="1733" actId="164"/>
          <ac:spMkLst>
            <pc:docMk/>
            <pc:sldMk cId="3542964884" sldId="330"/>
            <ac:spMk id="112" creationId="{5EB6A411-80B0-4DD0-B6D5-2449D34B83FA}"/>
          </ac:spMkLst>
        </pc:spChg>
        <pc:spChg chg="add mod ord">
          <ac:chgData name="Luiz Carlos Vendrame Junior" userId="d3bf5ef6-9a3b-456c-a747-ebdf10f07cf7" providerId="ADAL" clId="{3EE73BB3-2FEC-4278-A5D4-019A0BFA61EA}" dt="2022-04-14T20:31:19.531" v="1732" actId="164"/>
          <ac:spMkLst>
            <pc:docMk/>
            <pc:sldMk cId="3542964884" sldId="330"/>
            <ac:spMk id="113" creationId="{D9B6E156-4C28-4C61-A187-E374CFB95715}"/>
          </ac:spMkLst>
        </pc:spChg>
        <pc:spChg chg="add mod ord">
          <ac:chgData name="Luiz Carlos Vendrame Junior" userId="d3bf5ef6-9a3b-456c-a747-ebdf10f07cf7" providerId="ADAL" clId="{3EE73BB3-2FEC-4278-A5D4-019A0BFA61EA}" dt="2022-04-14T20:31:03.390" v="1729" actId="164"/>
          <ac:spMkLst>
            <pc:docMk/>
            <pc:sldMk cId="3542964884" sldId="330"/>
            <ac:spMk id="114" creationId="{66F41610-9A04-4A9B-9071-E7EBE6FCCDE6}"/>
          </ac:spMkLst>
        </pc:spChg>
        <pc:spChg chg="add mod ord">
          <ac:chgData name="Luiz Carlos Vendrame Junior" userId="d3bf5ef6-9a3b-456c-a747-ebdf10f07cf7" providerId="ADAL" clId="{3EE73BB3-2FEC-4278-A5D4-019A0BFA61EA}" dt="2022-04-14T20:31:09.350" v="1730" actId="164"/>
          <ac:spMkLst>
            <pc:docMk/>
            <pc:sldMk cId="3542964884" sldId="330"/>
            <ac:spMk id="115" creationId="{1764637F-470E-4F1B-A052-74718AEE58FB}"/>
          </ac:spMkLst>
        </pc:spChg>
        <pc:spChg chg="add mod">
          <ac:chgData name="Luiz Carlos Vendrame Junior" userId="d3bf5ef6-9a3b-456c-a747-ebdf10f07cf7" providerId="ADAL" clId="{3EE73BB3-2FEC-4278-A5D4-019A0BFA61EA}" dt="2022-04-14T20:49:50.412" v="1992" actId="1076"/>
          <ac:spMkLst>
            <pc:docMk/>
            <pc:sldMk cId="3542964884" sldId="330"/>
            <ac:spMk id="116" creationId="{7F21C80E-9B0E-44BF-96DE-C4150A684F7E}"/>
          </ac:spMkLst>
        </pc:spChg>
        <pc:spChg chg="add mod">
          <ac:chgData name="Luiz Carlos Vendrame Junior" userId="d3bf5ef6-9a3b-456c-a747-ebdf10f07cf7" providerId="ADAL" clId="{3EE73BB3-2FEC-4278-A5D4-019A0BFA61EA}" dt="2022-04-14T20:49:50.412" v="1992" actId="1076"/>
          <ac:spMkLst>
            <pc:docMk/>
            <pc:sldMk cId="3542964884" sldId="330"/>
            <ac:spMk id="117" creationId="{EC9DFDB0-5EF8-4FC8-B1B3-3148071E867C}"/>
          </ac:spMkLst>
        </pc:spChg>
        <pc:spChg chg="add mod">
          <ac:chgData name="Luiz Carlos Vendrame Junior" userId="d3bf5ef6-9a3b-456c-a747-ebdf10f07cf7" providerId="ADAL" clId="{3EE73BB3-2FEC-4278-A5D4-019A0BFA61EA}" dt="2022-04-14T20:49:50.412" v="1992" actId="1076"/>
          <ac:spMkLst>
            <pc:docMk/>
            <pc:sldMk cId="3542964884" sldId="330"/>
            <ac:spMk id="118" creationId="{80513EE1-8566-4BD2-AFE0-C8BCCBCCD412}"/>
          </ac:spMkLst>
        </pc:spChg>
        <pc:grpChg chg="add mod">
          <ac:chgData name="Luiz Carlos Vendrame Junior" userId="d3bf5ef6-9a3b-456c-a747-ebdf10f07cf7" providerId="ADAL" clId="{3EE73BB3-2FEC-4278-A5D4-019A0BFA61EA}" dt="2022-04-14T20:36:32.356" v="1880" actId="1036"/>
          <ac:grpSpMkLst>
            <pc:docMk/>
            <pc:sldMk cId="3542964884" sldId="330"/>
            <ac:grpSpMk id="16" creationId="{8877FEEA-6CD9-430A-9B92-780A6D3673BC}"/>
          </ac:grpSpMkLst>
        </pc:grpChg>
        <pc:grpChg chg="add mod">
          <ac:chgData name="Luiz Carlos Vendrame Junior" userId="d3bf5ef6-9a3b-456c-a747-ebdf10f07cf7" providerId="ADAL" clId="{3EE73BB3-2FEC-4278-A5D4-019A0BFA61EA}" dt="2022-04-14T20:36:32.356" v="1880" actId="1036"/>
          <ac:grpSpMkLst>
            <pc:docMk/>
            <pc:sldMk cId="3542964884" sldId="330"/>
            <ac:grpSpMk id="17" creationId="{22213E2B-1741-4409-89B7-D05A907AF81B}"/>
          </ac:grpSpMkLst>
        </pc:grpChg>
        <pc:grpChg chg="add mod">
          <ac:chgData name="Luiz Carlos Vendrame Junior" userId="d3bf5ef6-9a3b-456c-a747-ebdf10f07cf7" providerId="ADAL" clId="{3EE73BB3-2FEC-4278-A5D4-019A0BFA61EA}" dt="2022-04-14T20:36:32.356" v="1880" actId="1036"/>
          <ac:grpSpMkLst>
            <pc:docMk/>
            <pc:sldMk cId="3542964884" sldId="330"/>
            <ac:grpSpMk id="19" creationId="{D2AFB062-C9E4-4949-A309-767C367A6AFC}"/>
          </ac:grpSpMkLst>
        </pc:grpChg>
        <pc:grpChg chg="add mod">
          <ac:chgData name="Luiz Carlos Vendrame Junior" userId="d3bf5ef6-9a3b-456c-a747-ebdf10f07cf7" providerId="ADAL" clId="{3EE73BB3-2FEC-4278-A5D4-019A0BFA61EA}" dt="2022-04-14T20:36:32.356" v="1880" actId="1036"/>
          <ac:grpSpMkLst>
            <pc:docMk/>
            <pc:sldMk cId="3542964884" sldId="330"/>
            <ac:grpSpMk id="21" creationId="{1ACF7A22-17E9-4E24-A776-8524A67BFB46}"/>
          </ac:grpSpMkLst>
        </pc:grpChg>
        <pc:grpChg chg="add mod">
          <ac:chgData name="Luiz Carlos Vendrame Junior" userId="d3bf5ef6-9a3b-456c-a747-ebdf10f07cf7" providerId="ADAL" clId="{3EE73BB3-2FEC-4278-A5D4-019A0BFA61EA}" dt="2022-04-14T20:36:32.356" v="1880" actId="1036"/>
          <ac:grpSpMkLst>
            <pc:docMk/>
            <pc:sldMk cId="3542964884" sldId="330"/>
            <ac:grpSpMk id="22" creationId="{8018B427-43F1-4472-BCC2-1787BF799F0D}"/>
          </ac:grpSpMkLst>
        </pc:grpChg>
        <pc:grpChg chg="add del mod">
          <ac:chgData name="Luiz Carlos Vendrame Junior" userId="d3bf5ef6-9a3b-456c-a747-ebdf10f07cf7" providerId="ADAL" clId="{3EE73BB3-2FEC-4278-A5D4-019A0BFA61EA}" dt="2022-04-14T19:40:15.501" v="224" actId="165"/>
          <ac:grpSpMkLst>
            <pc:docMk/>
            <pc:sldMk cId="3542964884" sldId="330"/>
            <ac:grpSpMk id="38" creationId="{747A3E65-870C-4CA2-98AD-E37BC5A2EA77}"/>
          </ac:grpSpMkLst>
        </pc:grpChg>
        <pc:grpChg chg="del mod topLvl">
          <ac:chgData name="Luiz Carlos Vendrame Junior" userId="d3bf5ef6-9a3b-456c-a747-ebdf10f07cf7" providerId="ADAL" clId="{3EE73BB3-2FEC-4278-A5D4-019A0BFA61EA}" dt="2022-04-14T19:41:26.191" v="238" actId="165"/>
          <ac:grpSpMkLst>
            <pc:docMk/>
            <pc:sldMk cId="3542964884" sldId="330"/>
            <ac:grpSpMk id="39" creationId="{5974B484-D54A-435A-BB2A-31A6F4ED95EE}"/>
          </ac:grpSpMkLst>
        </pc:grpChg>
        <pc:grpChg chg="del mod topLvl">
          <ac:chgData name="Luiz Carlos Vendrame Junior" userId="d3bf5ef6-9a3b-456c-a747-ebdf10f07cf7" providerId="ADAL" clId="{3EE73BB3-2FEC-4278-A5D4-019A0BFA61EA}" dt="2022-04-14T19:41:26.191" v="238" actId="165"/>
          <ac:grpSpMkLst>
            <pc:docMk/>
            <pc:sldMk cId="3542964884" sldId="330"/>
            <ac:grpSpMk id="40" creationId="{57A1320C-6248-4391-8B69-F62D6BA1FD40}"/>
          </ac:grpSpMkLst>
        </pc:grpChg>
        <pc:grpChg chg="del mod topLvl">
          <ac:chgData name="Luiz Carlos Vendrame Junior" userId="d3bf5ef6-9a3b-456c-a747-ebdf10f07cf7" providerId="ADAL" clId="{3EE73BB3-2FEC-4278-A5D4-019A0BFA61EA}" dt="2022-04-14T19:41:26.191" v="238" actId="165"/>
          <ac:grpSpMkLst>
            <pc:docMk/>
            <pc:sldMk cId="3542964884" sldId="330"/>
            <ac:grpSpMk id="42" creationId="{80D4A602-57C4-48BE-B3C3-9CD68B439AD7}"/>
          </ac:grpSpMkLst>
        </pc:grpChg>
        <pc:grpChg chg="del">
          <ac:chgData name="Luiz Carlos Vendrame Junior" userId="d3bf5ef6-9a3b-456c-a747-ebdf10f07cf7" providerId="ADAL" clId="{3EE73BB3-2FEC-4278-A5D4-019A0BFA61EA}" dt="2022-04-14T19:31:52.306" v="106" actId="478"/>
          <ac:grpSpMkLst>
            <pc:docMk/>
            <pc:sldMk cId="3542964884" sldId="330"/>
            <ac:grpSpMk id="56" creationId="{10F5729B-AA16-4DBF-94A6-D0448C59F2AE}"/>
          </ac:grpSpMkLst>
        </pc:grpChg>
        <pc:grpChg chg="del">
          <ac:chgData name="Luiz Carlos Vendrame Junior" userId="d3bf5ef6-9a3b-456c-a747-ebdf10f07cf7" providerId="ADAL" clId="{3EE73BB3-2FEC-4278-A5D4-019A0BFA61EA}" dt="2022-04-14T19:31:52.306" v="106" actId="478"/>
          <ac:grpSpMkLst>
            <pc:docMk/>
            <pc:sldMk cId="3542964884" sldId="330"/>
            <ac:grpSpMk id="57" creationId="{530651AC-9424-4EBD-8606-2237B33FEE73}"/>
          </ac:grpSpMkLst>
        </pc:grpChg>
        <pc:grpChg chg="del">
          <ac:chgData name="Luiz Carlos Vendrame Junior" userId="d3bf5ef6-9a3b-456c-a747-ebdf10f07cf7" providerId="ADAL" clId="{3EE73BB3-2FEC-4278-A5D4-019A0BFA61EA}" dt="2022-04-14T19:31:52.306" v="106" actId="478"/>
          <ac:grpSpMkLst>
            <pc:docMk/>
            <pc:sldMk cId="3542964884" sldId="330"/>
            <ac:grpSpMk id="64" creationId="{141C0A15-4DF2-4979-A342-9DE3B02CDAA7}"/>
          </ac:grpSpMkLst>
        </pc:grpChg>
        <pc:grpChg chg="add del mod">
          <ac:chgData name="Luiz Carlos Vendrame Junior" userId="d3bf5ef6-9a3b-456c-a747-ebdf10f07cf7" providerId="ADAL" clId="{3EE73BB3-2FEC-4278-A5D4-019A0BFA61EA}" dt="2022-04-14T19:41:26.191" v="238" actId="165"/>
          <ac:grpSpMkLst>
            <pc:docMk/>
            <pc:sldMk cId="3542964884" sldId="330"/>
            <ac:grpSpMk id="73" creationId="{5A5413E5-A697-4FDB-A6C6-71D515A8E664}"/>
          </ac:grpSpMkLst>
        </pc:grpChg>
        <pc:grpChg chg="add del mod">
          <ac:chgData name="Luiz Carlos Vendrame Junior" userId="d3bf5ef6-9a3b-456c-a747-ebdf10f07cf7" providerId="ADAL" clId="{3EE73BB3-2FEC-4278-A5D4-019A0BFA61EA}" dt="2022-04-14T19:41:26.191" v="238" actId="165"/>
          <ac:grpSpMkLst>
            <pc:docMk/>
            <pc:sldMk cId="3542964884" sldId="330"/>
            <ac:grpSpMk id="79" creationId="{A2E44A8D-1C6E-4C05-B8E9-4FBF8B7BF486}"/>
          </ac:grpSpMkLst>
        </pc:grpChg>
        <pc:grpChg chg="add del mod">
          <ac:chgData name="Luiz Carlos Vendrame Junior" userId="d3bf5ef6-9a3b-456c-a747-ebdf10f07cf7" providerId="ADAL" clId="{3EE73BB3-2FEC-4278-A5D4-019A0BFA61EA}" dt="2022-04-14T19:41:26.191" v="238" actId="165"/>
          <ac:grpSpMkLst>
            <pc:docMk/>
            <pc:sldMk cId="3542964884" sldId="330"/>
            <ac:grpSpMk id="85" creationId="{C5B7AE5E-1AAF-46F9-A6F8-A82D1A106806}"/>
          </ac:grpSpMkLst>
        </pc:grpChg>
        <pc:grpChg chg="del">
          <ac:chgData name="Luiz Carlos Vendrame Junior" userId="d3bf5ef6-9a3b-456c-a747-ebdf10f07cf7" providerId="ADAL" clId="{3EE73BB3-2FEC-4278-A5D4-019A0BFA61EA}" dt="2022-04-14T19:31:52.306" v="106" actId="478"/>
          <ac:grpSpMkLst>
            <pc:docMk/>
            <pc:sldMk cId="3542964884" sldId="330"/>
            <ac:grpSpMk id="89" creationId="{4CD5B6AF-173C-410C-A09D-35448E205522}"/>
          </ac:grpSpMkLst>
        </pc:grpChg>
        <pc:graphicFrameChg chg="add del mod modGraphic">
          <ac:chgData name="Luiz Carlos Vendrame Junior" userId="d3bf5ef6-9a3b-456c-a747-ebdf10f07cf7" providerId="ADAL" clId="{3EE73BB3-2FEC-4278-A5D4-019A0BFA61EA}" dt="2022-04-14T19:51:44.684" v="566" actId="478"/>
          <ac:graphicFrameMkLst>
            <pc:docMk/>
            <pc:sldMk cId="3542964884" sldId="330"/>
            <ac:graphicFrameMk id="5" creationId="{9559895D-AEB7-488A-94B4-5494AABC715C}"/>
          </ac:graphicFrameMkLst>
        </pc:graphicFrameChg>
        <pc:picChg chg="add mod modCrop">
          <ac:chgData name="Luiz Carlos Vendrame Junior" userId="d3bf5ef6-9a3b-456c-a747-ebdf10f07cf7" providerId="ADAL" clId="{3EE73BB3-2FEC-4278-A5D4-019A0BFA61EA}" dt="2022-04-14T20:49:50.412" v="1992" actId="1076"/>
          <ac:picMkLst>
            <pc:docMk/>
            <pc:sldMk cId="3542964884" sldId="330"/>
            <ac:picMk id="26" creationId="{AE7B6389-9C24-4989-89B1-B3D2DFF69AB4}"/>
          </ac:picMkLst>
        </pc:picChg>
        <pc:picChg chg="add mod">
          <ac:chgData name="Luiz Carlos Vendrame Junior" userId="d3bf5ef6-9a3b-456c-a747-ebdf10f07cf7" providerId="ADAL" clId="{3EE73BB3-2FEC-4278-A5D4-019A0BFA61EA}" dt="2022-04-14T20:49:50.412" v="1992" actId="1076"/>
          <ac:picMkLst>
            <pc:docMk/>
            <pc:sldMk cId="3542964884" sldId="330"/>
            <ac:picMk id="28" creationId="{715CC2EA-154D-4981-8DF3-0D1AC663FF63}"/>
          </ac:picMkLst>
        </pc:picChg>
        <pc:picChg chg="add del mod">
          <ac:chgData name="Luiz Carlos Vendrame Junior" userId="d3bf5ef6-9a3b-456c-a747-ebdf10f07cf7" providerId="ADAL" clId="{3EE73BB3-2FEC-4278-A5D4-019A0BFA61EA}" dt="2022-04-14T20:49:21.516" v="1988" actId="478"/>
          <ac:picMkLst>
            <pc:docMk/>
            <pc:sldMk cId="3542964884" sldId="330"/>
            <ac:picMk id="33" creationId="{80B8065C-D890-41B5-937C-11C40142BD86}"/>
          </ac:picMkLst>
        </pc:picChg>
        <pc:picChg chg="add mod">
          <ac:chgData name="Luiz Carlos Vendrame Junior" userId="d3bf5ef6-9a3b-456c-a747-ebdf10f07cf7" providerId="ADAL" clId="{3EE73BB3-2FEC-4278-A5D4-019A0BFA61EA}" dt="2022-04-14T20:49:27.459" v="1990" actId="14100"/>
          <ac:picMkLst>
            <pc:docMk/>
            <pc:sldMk cId="3542964884" sldId="330"/>
            <ac:picMk id="35" creationId="{636712A2-5B3C-40C9-B735-24667C2BE70A}"/>
          </ac:picMkLst>
        </pc:picChg>
        <pc:picChg chg="del">
          <ac:chgData name="Luiz Carlos Vendrame Junior" userId="d3bf5ef6-9a3b-456c-a747-ebdf10f07cf7" providerId="ADAL" clId="{3EE73BB3-2FEC-4278-A5D4-019A0BFA61EA}" dt="2022-04-14T19:31:52.306" v="106" actId="478"/>
          <ac:picMkLst>
            <pc:docMk/>
            <pc:sldMk cId="3542964884" sldId="330"/>
            <ac:picMk id="51" creationId="{62878204-C3A3-496A-BAC3-B4CB0A1F2DAA}"/>
          </ac:picMkLst>
        </pc:picChg>
        <pc:picChg chg="del">
          <ac:chgData name="Luiz Carlos Vendrame Junior" userId="d3bf5ef6-9a3b-456c-a747-ebdf10f07cf7" providerId="ADAL" clId="{3EE73BB3-2FEC-4278-A5D4-019A0BFA61EA}" dt="2022-04-14T19:31:52.306" v="106" actId="478"/>
          <ac:picMkLst>
            <pc:docMk/>
            <pc:sldMk cId="3542964884" sldId="330"/>
            <ac:picMk id="97" creationId="{2B435BCC-DC41-4445-8773-B7F3EBC4D195}"/>
          </ac:picMkLst>
        </pc:picChg>
        <pc:picChg chg="del">
          <ac:chgData name="Luiz Carlos Vendrame Junior" userId="d3bf5ef6-9a3b-456c-a747-ebdf10f07cf7" providerId="ADAL" clId="{3EE73BB3-2FEC-4278-A5D4-019A0BFA61EA}" dt="2022-04-14T19:31:52.306" v="106" actId="478"/>
          <ac:picMkLst>
            <pc:docMk/>
            <pc:sldMk cId="3542964884" sldId="330"/>
            <ac:picMk id="100" creationId="{86AED572-59C8-4A90-8649-93E107C8F9C2}"/>
          </ac:picMkLst>
        </pc:picChg>
        <pc:picChg chg="del">
          <ac:chgData name="Luiz Carlos Vendrame Junior" userId="d3bf5ef6-9a3b-456c-a747-ebdf10f07cf7" providerId="ADAL" clId="{3EE73BB3-2FEC-4278-A5D4-019A0BFA61EA}" dt="2022-04-14T19:31:52.306" v="106" actId="478"/>
          <ac:picMkLst>
            <pc:docMk/>
            <pc:sldMk cId="3542964884" sldId="330"/>
            <ac:picMk id="102" creationId="{5E1D89BD-8F69-480B-868D-131791AACD2D}"/>
          </ac:picMkLst>
        </pc:picChg>
        <pc:cxnChg chg="add del mod">
          <ac:chgData name="Luiz Carlos Vendrame Junior" userId="d3bf5ef6-9a3b-456c-a747-ebdf10f07cf7" providerId="ADAL" clId="{3EE73BB3-2FEC-4278-A5D4-019A0BFA61EA}" dt="2022-04-14T20:33:54.765" v="1780" actId="478"/>
          <ac:cxnSpMkLst>
            <pc:docMk/>
            <pc:sldMk cId="3542964884" sldId="330"/>
            <ac:cxnSpMk id="9" creationId="{3ED74B64-2553-4D4F-9A1C-1CCBDBFD3522}"/>
          </ac:cxnSpMkLst>
        </pc:cxnChg>
        <pc:cxnChg chg="add mod">
          <ac:chgData name="Luiz Carlos Vendrame Junior" userId="d3bf5ef6-9a3b-456c-a747-ebdf10f07cf7" providerId="ADAL" clId="{3EE73BB3-2FEC-4278-A5D4-019A0BFA61EA}" dt="2022-04-14T20:49:50.412" v="1992" actId="1076"/>
          <ac:cxnSpMkLst>
            <pc:docMk/>
            <pc:sldMk cId="3542964884" sldId="330"/>
            <ac:cxnSpMk id="30" creationId="{4C3A20C0-0AC7-4AAA-A44D-9968D71BCF3C}"/>
          </ac:cxnSpMkLst>
        </pc:cxnChg>
        <pc:cxnChg chg="add del mod">
          <ac:chgData name="Luiz Carlos Vendrame Junior" userId="d3bf5ef6-9a3b-456c-a747-ebdf10f07cf7" providerId="ADAL" clId="{3EE73BB3-2FEC-4278-A5D4-019A0BFA61EA}" dt="2022-04-14T20:51:09.297" v="2009" actId="14100"/>
          <ac:cxnSpMkLst>
            <pc:docMk/>
            <pc:sldMk cId="3542964884" sldId="330"/>
            <ac:cxnSpMk id="37" creationId="{A43B9A98-C552-4429-BA67-B022CDA30540}"/>
          </ac:cxnSpMkLst>
        </pc:cxnChg>
        <pc:cxnChg chg="del mod topLvl">
          <ac:chgData name="Luiz Carlos Vendrame Junior" userId="d3bf5ef6-9a3b-456c-a747-ebdf10f07cf7" providerId="ADAL" clId="{3EE73BB3-2FEC-4278-A5D4-019A0BFA61EA}" dt="2022-04-14T19:47:35.936" v="516" actId="478"/>
          <ac:cxnSpMkLst>
            <pc:docMk/>
            <pc:sldMk cId="3542964884" sldId="330"/>
            <ac:cxnSpMk id="44" creationId="{4D7487FC-454C-412B-88AD-74CDE2DE21E3}"/>
          </ac:cxnSpMkLst>
        </pc:cxnChg>
        <pc:cxnChg chg="del mod topLvl">
          <ac:chgData name="Luiz Carlos Vendrame Junior" userId="d3bf5ef6-9a3b-456c-a747-ebdf10f07cf7" providerId="ADAL" clId="{3EE73BB3-2FEC-4278-A5D4-019A0BFA61EA}" dt="2022-04-14T19:47:37.192" v="517" actId="478"/>
          <ac:cxnSpMkLst>
            <pc:docMk/>
            <pc:sldMk cId="3542964884" sldId="330"/>
            <ac:cxnSpMk id="49" creationId="{6EFD87A1-E9B1-41D5-BF81-CAAE8857AC25}"/>
          </ac:cxnSpMkLst>
        </pc:cxnChg>
        <pc:cxnChg chg="del mod topLvl">
          <ac:chgData name="Luiz Carlos Vendrame Junior" userId="d3bf5ef6-9a3b-456c-a747-ebdf10f07cf7" providerId="ADAL" clId="{3EE73BB3-2FEC-4278-A5D4-019A0BFA61EA}" dt="2022-04-14T19:47:35.936" v="516" actId="478"/>
          <ac:cxnSpMkLst>
            <pc:docMk/>
            <pc:sldMk cId="3542964884" sldId="330"/>
            <ac:cxnSpMk id="55" creationId="{53C63733-5BA5-466D-8F8D-0699E8BA460B}"/>
          </ac:cxnSpMkLst>
        </pc:cxnChg>
        <pc:cxnChg chg="del mod topLvl">
          <ac:chgData name="Luiz Carlos Vendrame Junior" userId="d3bf5ef6-9a3b-456c-a747-ebdf10f07cf7" providerId="ADAL" clId="{3EE73BB3-2FEC-4278-A5D4-019A0BFA61EA}" dt="2022-04-14T19:47:35.936" v="516" actId="478"/>
          <ac:cxnSpMkLst>
            <pc:docMk/>
            <pc:sldMk cId="3542964884" sldId="330"/>
            <ac:cxnSpMk id="74" creationId="{1C027DD0-0A39-4AA9-8580-C1D6CF7298DB}"/>
          </ac:cxnSpMkLst>
        </pc:cxnChg>
        <pc:cxnChg chg="del mod topLvl">
          <ac:chgData name="Luiz Carlos Vendrame Junior" userId="d3bf5ef6-9a3b-456c-a747-ebdf10f07cf7" providerId="ADAL" clId="{3EE73BB3-2FEC-4278-A5D4-019A0BFA61EA}" dt="2022-04-14T19:47:35.936" v="516" actId="478"/>
          <ac:cxnSpMkLst>
            <pc:docMk/>
            <pc:sldMk cId="3542964884" sldId="330"/>
            <ac:cxnSpMk id="80" creationId="{47151A4D-E41F-422A-AFC4-A8B48580EB75}"/>
          </ac:cxnSpMkLst>
        </pc:cxnChg>
        <pc:cxnChg chg="del mod topLvl">
          <ac:chgData name="Luiz Carlos Vendrame Junior" userId="d3bf5ef6-9a3b-456c-a747-ebdf10f07cf7" providerId="ADAL" clId="{3EE73BB3-2FEC-4278-A5D4-019A0BFA61EA}" dt="2022-04-14T19:47:35.936" v="516" actId="478"/>
          <ac:cxnSpMkLst>
            <pc:docMk/>
            <pc:sldMk cId="3542964884" sldId="330"/>
            <ac:cxnSpMk id="86" creationId="{7DB285CC-2E63-42DA-8EBF-B6BA28855B34}"/>
          </ac:cxnSpMkLst>
        </pc:cxnChg>
        <pc:cxnChg chg="add del mod">
          <ac:chgData name="Luiz Carlos Vendrame Junior" userId="d3bf5ef6-9a3b-456c-a747-ebdf10f07cf7" providerId="ADAL" clId="{3EE73BB3-2FEC-4278-A5D4-019A0BFA61EA}" dt="2022-04-14T20:49:54.323" v="1993" actId="1076"/>
          <ac:cxnSpMkLst>
            <pc:docMk/>
            <pc:sldMk cId="3542964884" sldId="330"/>
            <ac:cxnSpMk id="106" creationId="{F317788C-379F-45EE-BA5A-1D9E5E000F57}"/>
          </ac:cxnSpMkLst>
        </pc:cxnChg>
        <pc:cxnChg chg="del">
          <ac:chgData name="Luiz Carlos Vendrame Junior" userId="d3bf5ef6-9a3b-456c-a747-ebdf10f07cf7" providerId="ADAL" clId="{3EE73BB3-2FEC-4278-A5D4-019A0BFA61EA}" dt="2022-04-14T19:39:00.757" v="215" actId="478"/>
          <ac:cxnSpMkLst>
            <pc:docMk/>
            <pc:sldMk cId="3542964884" sldId="330"/>
            <ac:cxnSpMk id="107" creationId="{E258198B-7C60-40B6-AC08-F458123E5F2C}"/>
          </ac:cxnSpMkLst>
        </pc:cxnChg>
        <pc:cxnChg chg="add mod">
          <ac:chgData name="Luiz Carlos Vendrame Junior" userId="d3bf5ef6-9a3b-456c-a747-ebdf10f07cf7" providerId="ADAL" clId="{3EE73BB3-2FEC-4278-A5D4-019A0BFA61EA}" dt="2022-04-14T20:49:50.412" v="1992" actId="1076"/>
          <ac:cxnSpMkLst>
            <pc:docMk/>
            <pc:sldMk cId="3542964884" sldId="330"/>
            <ac:cxnSpMk id="119" creationId="{78C34782-91E6-49B0-B0FF-FDB098B614E7}"/>
          </ac:cxnSpMkLst>
        </pc:cxnChg>
      </pc:sldChg>
      <pc:sldChg chg="del">
        <pc:chgData name="Luiz Carlos Vendrame Junior" userId="d3bf5ef6-9a3b-456c-a747-ebdf10f07cf7" providerId="ADAL" clId="{3EE73BB3-2FEC-4278-A5D4-019A0BFA61EA}" dt="2022-04-14T20:12:32.479" v="1247" actId="47"/>
        <pc:sldMkLst>
          <pc:docMk/>
          <pc:sldMk cId="1831189325" sldId="331"/>
        </pc:sldMkLst>
      </pc:sldChg>
      <pc:sldChg chg="addSp delSp modSp add mod">
        <pc:chgData name="Luiz Carlos Vendrame Junior" userId="d3bf5ef6-9a3b-456c-a747-ebdf10f07cf7" providerId="ADAL" clId="{3EE73BB3-2FEC-4278-A5D4-019A0BFA61EA}" dt="2022-04-14T20:54:16.485" v="2015" actId="478"/>
        <pc:sldMkLst>
          <pc:docMk/>
          <pc:sldMk cId="3577087834" sldId="332"/>
        </pc:sldMkLst>
        <pc:spChg chg="mod">
          <ac:chgData name="Luiz Carlos Vendrame Junior" userId="d3bf5ef6-9a3b-456c-a747-ebdf10f07cf7" providerId="ADAL" clId="{3EE73BB3-2FEC-4278-A5D4-019A0BFA61EA}" dt="2022-04-14T19:31:30.341" v="100" actId="20577"/>
          <ac:spMkLst>
            <pc:docMk/>
            <pc:sldMk cId="3577087834" sldId="332"/>
            <ac:spMk id="2" creationId="{3EAF121E-B8CF-45DC-8383-7D8EB6E869DC}"/>
          </ac:spMkLst>
        </pc:spChg>
        <pc:spChg chg="add del mod ord">
          <ac:chgData name="Luiz Carlos Vendrame Junior" userId="d3bf5ef6-9a3b-456c-a747-ebdf10f07cf7" providerId="ADAL" clId="{3EE73BB3-2FEC-4278-A5D4-019A0BFA61EA}" dt="2022-04-14T20:54:16.485" v="2015" actId="478"/>
          <ac:spMkLst>
            <pc:docMk/>
            <pc:sldMk cId="3577087834" sldId="332"/>
            <ac:spMk id="3" creationId="{32898773-2F35-47A7-83D5-7C885F4F8B79}"/>
          </ac:spMkLst>
        </pc:spChg>
        <pc:spChg chg="mod">
          <ac:chgData name="Luiz Carlos Vendrame Junior" userId="d3bf5ef6-9a3b-456c-a747-ebdf10f07cf7" providerId="ADAL" clId="{3EE73BB3-2FEC-4278-A5D4-019A0BFA61EA}" dt="2022-04-14T19:31:25.149" v="90" actId="20577"/>
          <ac:spMkLst>
            <pc:docMk/>
            <pc:sldMk cId="3577087834" sldId="332"/>
            <ac:spMk id="14338" creationId="{00000000-0000-0000-0000-000000000000}"/>
          </ac:spMkLst>
        </pc:spChg>
      </pc:sldChg>
      <pc:sldChg chg="addSp delSp modSp add mod">
        <pc:chgData name="Luiz Carlos Vendrame Junior" userId="d3bf5ef6-9a3b-456c-a747-ebdf10f07cf7" providerId="ADAL" clId="{3EE73BB3-2FEC-4278-A5D4-019A0BFA61EA}" dt="2022-04-14T20:59:14.757" v="2032" actId="962"/>
        <pc:sldMkLst>
          <pc:docMk/>
          <pc:sldMk cId="1923331567" sldId="333"/>
        </pc:sldMkLst>
        <pc:spChg chg="mod">
          <ac:chgData name="Luiz Carlos Vendrame Junior" userId="d3bf5ef6-9a3b-456c-a747-ebdf10f07cf7" providerId="ADAL" clId="{3EE73BB3-2FEC-4278-A5D4-019A0BFA61EA}" dt="2022-04-14T19:32:45.226" v="115"/>
          <ac:spMkLst>
            <pc:docMk/>
            <pc:sldMk cId="1923331567" sldId="333"/>
            <ac:spMk id="27" creationId="{C9BD1EAB-BB1B-4E5B-AE10-45B495F57985}"/>
          </ac:spMkLst>
        </pc:spChg>
        <pc:spChg chg="mod">
          <ac:chgData name="Luiz Carlos Vendrame Junior" userId="d3bf5ef6-9a3b-456c-a747-ebdf10f07cf7" providerId="ADAL" clId="{3EE73BB3-2FEC-4278-A5D4-019A0BFA61EA}" dt="2022-04-14T19:32:45.226" v="115"/>
          <ac:spMkLst>
            <pc:docMk/>
            <pc:sldMk cId="1923331567" sldId="333"/>
            <ac:spMk id="28" creationId="{80C9163B-46F0-4C3A-B78B-6C8D0B22B5FB}"/>
          </ac:spMkLst>
        </pc:spChg>
        <pc:spChg chg="mod">
          <ac:chgData name="Luiz Carlos Vendrame Junior" userId="d3bf5ef6-9a3b-456c-a747-ebdf10f07cf7" providerId="ADAL" clId="{3EE73BB3-2FEC-4278-A5D4-019A0BFA61EA}" dt="2022-04-14T19:32:45.226" v="115"/>
          <ac:spMkLst>
            <pc:docMk/>
            <pc:sldMk cId="1923331567" sldId="333"/>
            <ac:spMk id="29" creationId="{F942D9DB-0176-48D3-9A7A-25B463568B70}"/>
          </ac:spMkLst>
        </pc:spChg>
        <pc:spChg chg="mod">
          <ac:chgData name="Luiz Carlos Vendrame Junior" userId="d3bf5ef6-9a3b-456c-a747-ebdf10f07cf7" providerId="ADAL" clId="{3EE73BB3-2FEC-4278-A5D4-019A0BFA61EA}" dt="2022-04-14T19:32:45.226" v="115"/>
          <ac:spMkLst>
            <pc:docMk/>
            <pc:sldMk cId="1923331567" sldId="333"/>
            <ac:spMk id="30" creationId="{903D16FA-1034-4165-86A3-0BBFE072BE7D}"/>
          </ac:spMkLst>
        </pc:spChg>
        <pc:spChg chg="mod">
          <ac:chgData name="Luiz Carlos Vendrame Junior" userId="d3bf5ef6-9a3b-456c-a747-ebdf10f07cf7" providerId="ADAL" clId="{3EE73BB3-2FEC-4278-A5D4-019A0BFA61EA}" dt="2022-04-14T19:32:45.226" v="115"/>
          <ac:spMkLst>
            <pc:docMk/>
            <pc:sldMk cId="1923331567" sldId="333"/>
            <ac:spMk id="31" creationId="{49E6AE30-F566-4C36-8F02-C004F5B1F8F3}"/>
          </ac:spMkLst>
        </pc:spChg>
        <pc:spChg chg="mod">
          <ac:chgData name="Luiz Carlos Vendrame Junior" userId="d3bf5ef6-9a3b-456c-a747-ebdf10f07cf7" providerId="ADAL" clId="{3EE73BB3-2FEC-4278-A5D4-019A0BFA61EA}" dt="2022-04-14T19:32:45.226" v="115"/>
          <ac:spMkLst>
            <pc:docMk/>
            <pc:sldMk cId="1923331567" sldId="333"/>
            <ac:spMk id="32" creationId="{B6071C6F-019D-4F82-98AD-384F4A02A8B0}"/>
          </ac:spMkLst>
        </pc:spChg>
        <pc:spChg chg="mod">
          <ac:chgData name="Luiz Carlos Vendrame Junior" userId="d3bf5ef6-9a3b-456c-a747-ebdf10f07cf7" providerId="ADAL" clId="{3EE73BB3-2FEC-4278-A5D4-019A0BFA61EA}" dt="2022-04-14T19:32:45.226" v="115"/>
          <ac:spMkLst>
            <pc:docMk/>
            <pc:sldMk cId="1923331567" sldId="333"/>
            <ac:spMk id="33" creationId="{AB525C98-DAFD-4AF2-848B-747C1BC65D59}"/>
          </ac:spMkLst>
        </pc:spChg>
        <pc:grpChg chg="add mod">
          <ac:chgData name="Luiz Carlos Vendrame Junior" userId="d3bf5ef6-9a3b-456c-a747-ebdf10f07cf7" providerId="ADAL" clId="{3EE73BB3-2FEC-4278-A5D4-019A0BFA61EA}" dt="2022-04-14T19:33:14.098" v="121" actId="1076"/>
          <ac:grpSpMkLst>
            <pc:docMk/>
            <pc:sldMk cId="1923331567" sldId="333"/>
            <ac:grpSpMk id="25" creationId="{7EC6F879-87E5-48D7-A0F3-3A6972981054}"/>
          </ac:grpSpMkLst>
        </pc:grpChg>
        <pc:grpChg chg="del">
          <ac:chgData name="Luiz Carlos Vendrame Junior" userId="d3bf5ef6-9a3b-456c-a747-ebdf10f07cf7" providerId="ADAL" clId="{3EE73BB3-2FEC-4278-A5D4-019A0BFA61EA}" dt="2022-04-14T19:32:36.690" v="114" actId="478"/>
          <ac:grpSpMkLst>
            <pc:docMk/>
            <pc:sldMk cId="1923331567" sldId="333"/>
            <ac:grpSpMk id="38" creationId="{747A3E65-870C-4CA2-98AD-E37BC5A2EA77}"/>
          </ac:grpSpMkLst>
        </pc:grpChg>
        <pc:graphicFrameChg chg="mod">
          <ac:chgData name="Luiz Carlos Vendrame Junior" userId="d3bf5ef6-9a3b-456c-a747-ebdf10f07cf7" providerId="ADAL" clId="{3EE73BB3-2FEC-4278-A5D4-019A0BFA61EA}" dt="2022-04-14T19:32:56.824" v="119" actId="1076"/>
          <ac:graphicFrameMkLst>
            <pc:docMk/>
            <pc:sldMk cId="1923331567" sldId="333"/>
            <ac:graphicFrameMk id="26" creationId="{F9EB7BC6-EB45-448C-BC26-496B98361547}"/>
          </ac:graphicFrameMkLst>
        </pc:graphicFrameChg>
        <pc:picChg chg="add mod">
          <ac:chgData name="Luiz Carlos Vendrame Junior" userId="d3bf5ef6-9a3b-456c-a747-ebdf10f07cf7" providerId="ADAL" clId="{3EE73BB3-2FEC-4278-A5D4-019A0BFA61EA}" dt="2022-04-14T20:58:58.900" v="2029" actId="1076"/>
          <ac:picMkLst>
            <pc:docMk/>
            <pc:sldMk cId="1923331567" sldId="333"/>
            <ac:picMk id="3" creationId="{64866AB6-B322-43BA-B4FE-C5576D5A72F8}"/>
          </ac:picMkLst>
        </pc:picChg>
        <pc:picChg chg="add mod">
          <ac:chgData name="Luiz Carlos Vendrame Junior" userId="d3bf5ef6-9a3b-456c-a747-ebdf10f07cf7" providerId="ADAL" clId="{3EE73BB3-2FEC-4278-A5D4-019A0BFA61EA}" dt="2022-04-14T20:59:14.757" v="2032" actId="962"/>
          <ac:picMkLst>
            <pc:docMk/>
            <pc:sldMk cId="1923331567" sldId="333"/>
            <ac:picMk id="5" creationId="{A709F385-02D0-4F6F-AFC0-4D793FF3B664}"/>
          </ac:picMkLst>
        </pc:picChg>
      </pc:sldChg>
      <pc:sldChg chg="new del">
        <pc:chgData name="Luiz Carlos Vendrame Junior" userId="d3bf5ef6-9a3b-456c-a747-ebdf10f07cf7" providerId="ADAL" clId="{3EE73BB3-2FEC-4278-A5D4-019A0BFA61EA}" dt="2022-04-14T19:31:40.888" v="102" actId="47"/>
        <pc:sldMkLst>
          <pc:docMk/>
          <pc:sldMk cId="4020423216" sldId="333"/>
        </pc:sldMkLst>
      </pc:sldChg>
      <pc:sldChg chg="modSp add mod">
        <pc:chgData name="Luiz Carlos Vendrame Junior" userId="d3bf5ef6-9a3b-456c-a747-ebdf10f07cf7" providerId="ADAL" clId="{3EE73BB3-2FEC-4278-A5D4-019A0BFA61EA}" dt="2022-04-14T19:35:55.576" v="207" actId="20577"/>
        <pc:sldMkLst>
          <pc:docMk/>
          <pc:sldMk cId="103319608" sldId="334"/>
        </pc:sldMkLst>
        <pc:spChg chg="mod">
          <ac:chgData name="Luiz Carlos Vendrame Junior" userId="d3bf5ef6-9a3b-456c-a747-ebdf10f07cf7" providerId="ADAL" clId="{3EE73BB3-2FEC-4278-A5D4-019A0BFA61EA}" dt="2022-04-14T19:35:55.576" v="207" actId="20577"/>
          <ac:spMkLst>
            <pc:docMk/>
            <pc:sldMk cId="103319608" sldId="334"/>
            <ac:spMk id="2" creationId="{3EAF121E-B8CF-45DC-8383-7D8EB6E869DC}"/>
          </ac:spMkLst>
        </pc:spChg>
        <pc:spChg chg="mod">
          <ac:chgData name="Luiz Carlos Vendrame Junior" userId="d3bf5ef6-9a3b-456c-a747-ebdf10f07cf7" providerId="ADAL" clId="{3EE73BB3-2FEC-4278-A5D4-019A0BFA61EA}" dt="2022-04-14T19:35:01.615" v="171" actId="14100"/>
          <ac:spMkLst>
            <pc:docMk/>
            <pc:sldMk cId="103319608" sldId="334"/>
            <ac:spMk id="14338" creationId="{00000000-0000-0000-0000-000000000000}"/>
          </ac:spMkLst>
        </pc:spChg>
      </pc:sldChg>
      <pc:sldChg chg="modSp add mod">
        <pc:chgData name="Luiz Carlos Vendrame Junior" userId="d3bf5ef6-9a3b-456c-a747-ebdf10f07cf7" providerId="ADAL" clId="{3EE73BB3-2FEC-4278-A5D4-019A0BFA61EA}" dt="2022-04-14T20:04:29.193" v="887" actId="20577"/>
        <pc:sldMkLst>
          <pc:docMk/>
          <pc:sldMk cId="3672384108" sldId="335"/>
        </pc:sldMkLst>
        <pc:spChg chg="mod">
          <ac:chgData name="Luiz Carlos Vendrame Junior" userId="d3bf5ef6-9a3b-456c-a747-ebdf10f07cf7" providerId="ADAL" clId="{3EE73BB3-2FEC-4278-A5D4-019A0BFA61EA}" dt="2022-04-14T20:04:29.193" v="887" actId="20577"/>
          <ac:spMkLst>
            <pc:docMk/>
            <pc:sldMk cId="3672384108" sldId="335"/>
            <ac:spMk id="2" creationId="{3EAF121E-B8CF-45DC-8383-7D8EB6E869DC}"/>
          </ac:spMkLst>
        </pc:spChg>
        <pc:spChg chg="mod">
          <ac:chgData name="Luiz Carlos Vendrame Junior" userId="d3bf5ef6-9a3b-456c-a747-ebdf10f07cf7" providerId="ADAL" clId="{3EE73BB3-2FEC-4278-A5D4-019A0BFA61EA}" dt="2022-04-14T20:04:24.442" v="873" actId="20577"/>
          <ac:spMkLst>
            <pc:docMk/>
            <pc:sldMk cId="3672384108" sldId="335"/>
            <ac:spMk id="14338" creationId="{00000000-0000-0000-0000-000000000000}"/>
          </ac:spMkLst>
        </pc:spChg>
      </pc:sldChg>
      <pc:sldChg chg="modSp add mod">
        <pc:chgData name="Luiz Carlos Vendrame Junior" userId="d3bf5ef6-9a3b-456c-a747-ebdf10f07cf7" providerId="ADAL" clId="{3EE73BB3-2FEC-4278-A5D4-019A0BFA61EA}" dt="2022-04-14T20:04:40.295" v="904" actId="20577"/>
        <pc:sldMkLst>
          <pc:docMk/>
          <pc:sldMk cId="768929401" sldId="336"/>
        </pc:sldMkLst>
        <pc:spChg chg="mod">
          <ac:chgData name="Luiz Carlos Vendrame Junior" userId="d3bf5ef6-9a3b-456c-a747-ebdf10f07cf7" providerId="ADAL" clId="{3EE73BB3-2FEC-4278-A5D4-019A0BFA61EA}" dt="2022-04-14T20:04:40.295" v="904" actId="20577"/>
          <ac:spMkLst>
            <pc:docMk/>
            <pc:sldMk cId="768929401" sldId="336"/>
            <ac:spMk id="14338" creationId="{00000000-0000-0000-0000-000000000000}"/>
          </ac:spMkLst>
        </pc:spChg>
      </pc:sldChg>
      <pc:sldChg chg="delSp modSp add del mod">
        <pc:chgData name="Luiz Carlos Vendrame Junior" userId="d3bf5ef6-9a3b-456c-a747-ebdf10f07cf7" providerId="ADAL" clId="{3EE73BB3-2FEC-4278-A5D4-019A0BFA61EA}" dt="2022-04-14T20:06:28.611" v="963" actId="47"/>
        <pc:sldMkLst>
          <pc:docMk/>
          <pc:sldMk cId="2988410031" sldId="337"/>
        </pc:sldMkLst>
        <pc:spChg chg="del">
          <ac:chgData name="Luiz Carlos Vendrame Junior" userId="d3bf5ef6-9a3b-456c-a747-ebdf10f07cf7" providerId="ADAL" clId="{3EE73BB3-2FEC-4278-A5D4-019A0BFA61EA}" dt="2022-04-14T20:04:58.774" v="923" actId="478"/>
          <ac:spMkLst>
            <pc:docMk/>
            <pc:sldMk cId="2988410031" sldId="337"/>
            <ac:spMk id="2" creationId="{3EAF121E-B8CF-45DC-8383-7D8EB6E869DC}"/>
          </ac:spMkLst>
        </pc:spChg>
        <pc:spChg chg="mod">
          <ac:chgData name="Luiz Carlos Vendrame Junior" userId="d3bf5ef6-9a3b-456c-a747-ebdf10f07cf7" providerId="ADAL" clId="{3EE73BB3-2FEC-4278-A5D4-019A0BFA61EA}" dt="2022-04-14T20:04:54.852" v="922" actId="20577"/>
          <ac:spMkLst>
            <pc:docMk/>
            <pc:sldMk cId="2988410031" sldId="337"/>
            <ac:spMk id="14338" creationId="{00000000-0000-0000-0000-000000000000}"/>
          </ac:spMkLst>
        </pc:spChg>
      </pc:sldChg>
      <pc:sldChg chg="add del">
        <pc:chgData name="Luiz Carlos Vendrame Junior" userId="d3bf5ef6-9a3b-456c-a747-ebdf10f07cf7" providerId="ADAL" clId="{3EE73BB3-2FEC-4278-A5D4-019A0BFA61EA}" dt="2022-04-14T20:06:03.515" v="925" actId="47"/>
        <pc:sldMkLst>
          <pc:docMk/>
          <pc:sldMk cId="1560679758" sldId="338"/>
        </pc:sldMkLst>
      </pc:sldChg>
      <pc:sldChg chg="modSp add mod">
        <pc:chgData name="Luiz Carlos Vendrame Junior" userId="d3bf5ef6-9a3b-456c-a747-ebdf10f07cf7" providerId="ADAL" clId="{3EE73BB3-2FEC-4278-A5D4-019A0BFA61EA}" dt="2022-04-14T20:06:18.702" v="951" actId="20577"/>
        <pc:sldMkLst>
          <pc:docMk/>
          <pc:sldMk cId="2890757070" sldId="338"/>
        </pc:sldMkLst>
        <pc:spChg chg="mod">
          <ac:chgData name="Luiz Carlos Vendrame Junior" userId="d3bf5ef6-9a3b-456c-a747-ebdf10f07cf7" providerId="ADAL" clId="{3EE73BB3-2FEC-4278-A5D4-019A0BFA61EA}" dt="2022-04-14T20:06:18.702" v="951" actId="20577"/>
          <ac:spMkLst>
            <pc:docMk/>
            <pc:sldMk cId="2890757070" sldId="338"/>
            <ac:spMk id="2" creationId="{3EAF121E-B8CF-45DC-8383-7D8EB6E869DC}"/>
          </ac:spMkLst>
        </pc:spChg>
        <pc:spChg chg="mod">
          <ac:chgData name="Luiz Carlos Vendrame Junior" userId="d3bf5ef6-9a3b-456c-a747-ebdf10f07cf7" providerId="ADAL" clId="{3EE73BB3-2FEC-4278-A5D4-019A0BFA61EA}" dt="2022-04-14T20:06:14.542" v="943" actId="20577"/>
          <ac:spMkLst>
            <pc:docMk/>
            <pc:sldMk cId="2890757070" sldId="338"/>
            <ac:spMk id="14338" creationId="{00000000-0000-0000-0000-000000000000}"/>
          </ac:spMkLst>
        </pc:spChg>
      </pc:sldChg>
      <pc:sldChg chg="modSp add mod">
        <pc:chgData name="Luiz Carlos Vendrame Junior" userId="d3bf5ef6-9a3b-456c-a747-ebdf10f07cf7" providerId="ADAL" clId="{3EE73BB3-2FEC-4278-A5D4-019A0BFA61EA}" dt="2022-04-14T20:06:25.870" v="962" actId="20577"/>
        <pc:sldMkLst>
          <pc:docMk/>
          <pc:sldMk cId="1181684403" sldId="339"/>
        </pc:sldMkLst>
        <pc:spChg chg="mod">
          <ac:chgData name="Luiz Carlos Vendrame Junior" userId="d3bf5ef6-9a3b-456c-a747-ebdf10f07cf7" providerId="ADAL" clId="{3EE73BB3-2FEC-4278-A5D4-019A0BFA61EA}" dt="2022-04-14T20:06:25.870" v="962" actId="20577"/>
          <ac:spMkLst>
            <pc:docMk/>
            <pc:sldMk cId="1181684403" sldId="339"/>
            <ac:spMk id="2" creationId="{3EAF121E-B8CF-45DC-8383-7D8EB6E869DC}"/>
          </ac:spMkLst>
        </pc:spChg>
      </pc:sldChg>
      <pc:sldChg chg="modSp add mod">
        <pc:chgData name="Luiz Carlos Vendrame Junior" userId="d3bf5ef6-9a3b-456c-a747-ebdf10f07cf7" providerId="ADAL" clId="{3EE73BB3-2FEC-4278-A5D4-019A0BFA61EA}" dt="2022-04-14T20:15:07.880" v="1440" actId="6549"/>
        <pc:sldMkLst>
          <pc:docMk/>
          <pc:sldMk cId="4120194361" sldId="340"/>
        </pc:sldMkLst>
        <pc:spChg chg="mod">
          <ac:chgData name="Luiz Carlos Vendrame Junior" userId="d3bf5ef6-9a3b-456c-a747-ebdf10f07cf7" providerId="ADAL" clId="{3EE73BB3-2FEC-4278-A5D4-019A0BFA61EA}" dt="2022-04-14T20:14:03.476" v="1261" actId="20577"/>
          <ac:spMkLst>
            <pc:docMk/>
            <pc:sldMk cId="4120194361" sldId="340"/>
            <ac:spMk id="3" creationId="{44E4663A-E5B6-4162-9855-7B8C11508CF4}"/>
          </ac:spMkLst>
        </pc:spChg>
        <pc:spChg chg="mod">
          <ac:chgData name="Luiz Carlos Vendrame Junior" userId="d3bf5ef6-9a3b-456c-a747-ebdf10f07cf7" providerId="ADAL" clId="{3EE73BB3-2FEC-4278-A5D4-019A0BFA61EA}" dt="2022-04-14T20:15:07.880" v="1440" actId="6549"/>
          <ac:spMkLst>
            <pc:docMk/>
            <pc:sldMk cId="4120194361" sldId="340"/>
            <ac:spMk id="14" creationId="{23D560B9-8090-42FD-A64E-3F15A186F8A8}"/>
          </ac:spMkLst>
        </pc:spChg>
      </pc:sldChg>
      <pc:sldChg chg="add">
        <pc:chgData name="Luiz Carlos Vendrame Junior" userId="d3bf5ef6-9a3b-456c-a747-ebdf10f07cf7" providerId="ADAL" clId="{3EE73BB3-2FEC-4278-A5D4-019A0BFA61EA}" dt="2022-04-14T20:54:58.299" v="2016"/>
        <pc:sldMkLst>
          <pc:docMk/>
          <pc:sldMk cId="747035138" sldId="341"/>
        </pc:sldMkLst>
      </pc:sldChg>
    </pc:docChg>
  </pc:docChgLst>
  <pc:docChgLst>
    <pc:chgData name="Felipe Vieira da Silva" userId="S::fvieira@brssz.com::5c3d26fc-009d-4400-bff2-589ceb0cde13" providerId="AD" clId="Web-{EFA49A18-96D0-27A4-3D71-116BE49DA2A4}"/>
    <pc:docChg chg="mod">
      <pc:chgData name="Felipe Vieira da Silva" userId="S::fvieira@brssz.com::5c3d26fc-009d-4400-bff2-589ceb0cde13" providerId="AD" clId="Web-{EFA49A18-96D0-27A4-3D71-116BE49DA2A4}" dt="2022-05-22T05:30:29.123" v="1"/>
      <pc:docMkLst>
        <pc:docMk/>
      </pc:docMkLst>
      <pc:sldChg chg="modCm">
        <pc:chgData name="Felipe Vieira da Silva" userId="S::fvieira@brssz.com::5c3d26fc-009d-4400-bff2-589ceb0cde13" providerId="AD" clId="Web-{EFA49A18-96D0-27A4-3D71-116BE49DA2A4}" dt="2022-05-22T05:30:29.123" v="1"/>
        <pc:sldMkLst>
          <pc:docMk/>
          <pc:sldMk cId="824963144" sldId="442"/>
        </pc:sldMkLst>
      </pc:sldChg>
    </pc:docChg>
  </pc:docChgLst>
  <pc:docChgLst>
    <pc:chgData name="Nelson de Oliveira Junior" userId="93e17600-5c3e-4a89-b851-0b9ffc7f3d58" providerId="ADAL" clId="{780C56E8-15A6-43DE-92CF-898F278ADC03}"/>
    <pc:docChg chg="modSld">
      <pc:chgData name="Nelson de Oliveira Junior" userId="93e17600-5c3e-4a89-b851-0b9ffc7f3d58" providerId="ADAL" clId="{780C56E8-15A6-43DE-92CF-898F278ADC03}" dt="2022-05-16T17:25:50.034" v="0" actId="404"/>
      <pc:docMkLst>
        <pc:docMk/>
      </pc:docMkLst>
      <pc:sldChg chg="modSp mod">
        <pc:chgData name="Nelson de Oliveira Junior" userId="93e17600-5c3e-4a89-b851-0b9ffc7f3d58" providerId="ADAL" clId="{780C56E8-15A6-43DE-92CF-898F278ADC03}" dt="2022-05-16T17:25:50.034" v="0" actId="404"/>
        <pc:sldMkLst>
          <pc:docMk/>
          <pc:sldMk cId="2900648569" sldId="268"/>
        </pc:sldMkLst>
        <pc:spChg chg="mod">
          <ac:chgData name="Nelson de Oliveira Junior" userId="93e17600-5c3e-4a89-b851-0b9ffc7f3d58" providerId="ADAL" clId="{780C56E8-15A6-43DE-92CF-898F278ADC03}" dt="2022-05-16T17:25:50.034" v="0" actId="404"/>
          <ac:spMkLst>
            <pc:docMk/>
            <pc:sldMk cId="2900648569" sldId="268"/>
            <ac:spMk id="5" creationId="{0916D297-40E4-BA78-08F1-365325964B00}"/>
          </ac:spMkLst>
        </pc:spChg>
      </pc:sldChg>
    </pc:docChg>
  </pc:docChgLst>
  <pc:docChgLst>
    <pc:chgData name="Luiz C. Vendrame Junior" userId="aaaa39051170c106" providerId="LiveId" clId="{A3E2966D-A820-432F-9E13-B508AB148CF1}"/>
    <pc:docChg chg="undo custSel addSld delSld modSld sldOrd modSection">
      <pc:chgData name="Luiz C. Vendrame Junior" userId="aaaa39051170c106" providerId="LiveId" clId="{A3E2966D-A820-432F-9E13-B508AB148CF1}" dt="2022-07-22T05:44:20.867" v="3017" actId="14100"/>
      <pc:docMkLst>
        <pc:docMk/>
      </pc:docMkLst>
      <pc:sldChg chg="modSp mod">
        <pc:chgData name="Luiz C. Vendrame Junior" userId="aaaa39051170c106" providerId="LiveId" clId="{A3E2966D-A820-432F-9E13-B508AB148CF1}" dt="2022-07-21T09:01:40.220" v="169" actId="20577"/>
        <pc:sldMkLst>
          <pc:docMk/>
          <pc:sldMk cId="2077591663" sldId="460"/>
        </pc:sldMkLst>
        <pc:spChg chg="mod">
          <ac:chgData name="Luiz C. Vendrame Junior" userId="aaaa39051170c106" providerId="LiveId" clId="{A3E2966D-A820-432F-9E13-B508AB148CF1}" dt="2022-07-21T09:01:22.512" v="159" actId="14100"/>
          <ac:spMkLst>
            <pc:docMk/>
            <pc:sldMk cId="2077591663" sldId="460"/>
            <ac:spMk id="2" creationId="{6CDAE9D9-B488-C2C4-5ADF-482C3C3ECC92}"/>
          </ac:spMkLst>
        </pc:spChg>
        <pc:spChg chg="mod">
          <ac:chgData name="Luiz C. Vendrame Junior" userId="aaaa39051170c106" providerId="LiveId" clId="{A3E2966D-A820-432F-9E13-B508AB148CF1}" dt="2022-07-21T09:01:40.220" v="169" actId="20577"/>
          <ac:spMkLst>
            <pc:docMk/>
            <pc:sldMk cId="2077591663" sldId="460"/>
            <ac:spMk id="3" creationId="{41F895EC-A5DE-6BC9-E040-0124A8AA4A4C}"/>
          </ac:spMkLst>
        </pc:spChg>
      </pc:sldChg>
      <pc:sldChg chg="addSp modSp mod">
        <pc:chgData name="Luiz C. Vendrame Junior" userId="aaaa39051170c106" providerId="LiveId" clId="{A3E2966D-A820-432F-9E13-B508AB148CF1}" dt="2022-07-21T09:20:01.815" v="745" actId="1076"/>
        <pc:sldMkLst>
          <pc:docMk/>
          <pc:sldMk cId="3214689251" sldId="464"/>
        </pc:sldMkLst>
        <pc:spChg chg="mod">
          <ac:chgData name="Luiz C. Vendrame Junior" userId="aaaa39051170c106" providerId="LiveId" clId="{A3E2966D-A820-432F-9E13-B508AB148CF1}" dt="2022-07-21T09:17:13.871" v="465" actId="1076"/>
          <ac:spMkLst>
            <pc:docMk/>
            <pc:sldMk cId="3214689251" sldId="464"/>
            <ac:spMk id="8" creationId="{F66F893A-0154-005C-DDE9-1315FEE42C3A}"/>
          </ac:spMkLst>
        </pc:spChg>
        <pc:spChg chg="mod">
          <ac:chgData name="Luiz C. Vendrame Junior" userId="aaaa39051170c106" providerId="LiveId" clId="{A3E2966D-A820-432F-9E13-B508AB148CF1}" dt="2022-07-21T09:14:52.989" v="427" actId="404"/>
          <ac:spMkLst>
            <pc:docMk/>
            <pc:sldMk cId="3214689251" sldId="464"/>
            <ac:spMk id="9" creationId="{1D84C6E8-EECC-9264-9772-EF8C61CFAEC8}"/>
          </ac:spMkLst>
        </pc:spChg>
        <pc:spChg chg="mod">
          <ac:chgData name="Luiz C. Vendrame Junior" userId="aaaa39051170c106" providerId="LiveId" clId="{A3E2966D-A820-432F-9E13-B508AB148CF1}" dt="2022-07-21T09:16:31.962" v="459" actId="20577"/>
          <ac:spMkLst>
            <pc:docMk/>
            <pc:sldMk cId="3214689251" sldId="464"/>
            <ac:spMk id="12" creationId="{307FBA4A-5DB3-295E-A899-0117A2C148DB}"/>
          </ac:spMkLst>
        </pc:spChg>
        <pc:spChg chg="add mod">
          <ac:chgData name="Luiz C. Vendrame Junior" userId="aaaa39051170c106" providerId="LiveId" clId="{A3E2966D-A820-432F-9E13-B508AB148CF1}" dt="2022-07-21T09:20:01.815" v="745" actId="1076"/>
          <ac:spMkLst>
            <pc:docMk/>
            <pc:sldMk cId="3214689251" sldId="464"/>
            <ac:spMk id="14" creationId="{3BD565FF-E890-0153-5997-E2F3E33B6DCA}"/>
          </ac:spMkLst>
        </pc:spChg>
        <pc:spChg chg="add mod">
          <ac:chgData name="Luiz C. Vendrame Junior" userId="aaaa39051170c106" providerId="LiveId" clId="{A3E2966D-A820-432F-9E13-B508AB148CF1}" dt="2022-07-21T09:18:53.630" v="615" actId="20577"/>
          <ac:spMkLst>
            <pc:docMk/>
            <pc:sldMk cId="3214689251" sldId="464"/>
            <ac:spMk id="18" creationId="{FD14EF0C-5B62-D15E-A85C-BEDE2D4903CC}"/>
          </ac:spMkLst>
        </pc:spChg>
        <pc:cxnChg chg="mod">
          <ac:chgData name="Luiz C. Vendrame Junior" userId="aaaa39051170c106" providerId="LiveId" clId="{A3E2966D-A820-432F-9E13-B508AB148CF1}" dt="2022-07-21T09:17:13.871" v="465" actId="1076"/>
          <ac:cxnSpMkLst>
            <pc:docMk/>
            <pc:sldMk cId="3214689251" sldId="464"/>
            <ac:cxnSpMk id="10" creationId="{392E8F70-7C03-624A-D06D-BB25370D3509}"/>
          </ac:cxnSpMkLst>
        </pc:cxnChg>
        <pc:cxnChg chg="mod">
          <ac:chgData name="Luiz C. Vendrame Junior" userId="aaaa39051170c106" providerId="LiveId" clId="{A3E2966D-A820-432F-9E13-B508AB148CF1}" dt="2022-07-21T09:19:09.348" v="618" actId="1076"/>
          <ac:cxnSpMkLst>
            <pc:docMk/>
            <pc:sldMk cId="3214689251" sldId="464"/>
            <ac:cxnSpMk id="11" creationId="{4B067040-964A-59CD-4E7C-ADE4F2B9A55B}"/>
          </ac:cxnSpMkLst>
        </pc:cxnChg>
        <pc:cxnChg chg="add mod">
          <ac:chgData name="Luiz C. Vendrame Junior" userId="aaaa39051170c106" providerId="LiveId" clId="{A3E2966D-A820-432F-9E13-B508AB148CF1}" dt="2022-07-21T09:19:14.868" v="620" actId="14100"/>
          <ac:cxnSpMkLst>
            <pc:docMk/>
            <pc:sldMk cId="3214689251" sldId="464"/>
            <ac:cxnSpMk id="15" creationId="{8A9045A3-8536-3326-5C9C-31AFC281B50C}"/>
          </ac:cxnSpMkLst>
        </pc:cxnChg>
        <pc:cxnChg chg="mod">
          <ac:chgData name="Luiz C. Vendrame Junior" userId="aaaa39051170c106" providerId="LiveId" clId="{A3E2966D-A820-432F-9E13-B508AB148CF1}" dt="2022-07-21T09:19:12.290" v="619" actId="14100"/>
          <ac:cxnSpMkLst>
            <pc:docMk/>
            <pc:sldMk cId="3214689251" sldId="464"/>
            <ac:cxnSpMk id="16" creationId="{064CE95F-9071-0ECD-8BD2-9D2493F0E68C}"/>
          </ac:cxnSpMkLst>
        </pc:cxnChg>
        <pc:cxnChg chg="add mod">
          <ac:chgData name="Luiz C. Vendrame Junior" userId="aaaa39051170c106" providerId="LiveId" clId="{A3E2966D-A820-432F-9E13-B508AB148CF1}" dt="2022-07-21T09:18:58.169" v="616" actId="1076"/>
          <ac:cxnSpMkLst>
            <pc:docMk/>
            <pc:sldMk cId="3214689251" sldId="464"/>
            <ac:cxnSpMk id="19" creationId="{224A71EA-70E7-995D-5D24-72F202F5E261}"/>
          </ac:cxnSpMkLst>
        </pc:cxnChg>
      </pc:sldChg>
      <pc:sldChg chg="ord">
        <pc:chgData name="Luiz C. Vendrame Junior" userId="aaaa39051170c106" providerId="LiveId" clId="{A3E2966D-A820-432F-9E13-B508AB148CF1}" dt="2022-07-21T10:15:09.998" v="2517"/>
        <pc:sldMkLst>
          <pc:docMk/>
          <pc:sldMk cId="1283645406" sldId="467"/>
        </pc:sldMkLst>
      </pc:sldChg>
      <pc:sldChg chg="modSp mod">
        <pc:chgData name="Luiz C. Vendrame Junior" userId="aaaa39051170c106" providerId="LiveId" clId="{A3E2966D-A820-432F-9E13-B508AB148CF1}" dt="2022-07-22T05:34:26.057" v="2958" actId="20577"/>
        <pc:sldMkLst>
          <pc:docMk/>
          <pc:sldMk cId="476512874" sldId="468"/>
        </pc:sldMkLst>
        <pc:spChg chg="mod">
          <ac:chgData name="Luiz C. Vendrame Junior" userId="aaaa39051170c106" providerId="LiveId" clId="{A3E2966D-A820-432F-9E13-B508AB148CF1}" dt="2022-07-22T05:34:26.057" v="2958" actId="20577"/>
          <ac:spMkLst>
            <pc:docMk/>
            <pc:sldMk cId="476512874" sldId="468"/>
            <ac:spMk id="10" creationId="{286F10B4-D0A7-C91F-FED7-675DA306AE5A}"/>
          </ac:spMkLst>
        </pc:spChg>
      </pc:sldChg>
      <pc:sldChg chg="modSp mod">
        <pc:chgData name="Luiz C. Vendrame Junior" userId="aaaa39051170c106" providerId="LiveId" clId="{A3E2966D-A820-432F-9E13-B508AB148CF1}" dt="2022-07-21T09:03:02.101" v="173" actId="6549"/>
        <pc:sldMkLst>
          <pc:docMk/>
          <pc:sldMk cId="465115341" sldId="471"/>
        </pc:sldMkLst>
        <pc:spChg chg="mod">
          <ac:chgData name="Luiz C. Vendrame Junior" userId="aaaa39051170c106" providerId="LiveId" clId="{A3E2966D-A820-432F-9E13-B508AB148CF1}" dt="2022-07-21T09:03:02.101" v="173" actId="6549"/>
          <ac:spMkLst>
            <pc:docMk/>
            <pc:sldMk cId="465115341" sldId="471"/>
            <ac:spMk id="8" creationId="{BBA7B3E5-3488-C7F1-E089-FF5F7E1BA69D}"/>
          </ac:spMkLst>
        </pc:spChg>
      </pc:sldChg>
      <pc:sldChg chg="del">
        <pc:chgData name="Luiz C. Vendrame Junior" userId="aaaa39051170c106" providerId="LiveId" clId="{A3E2966D-A820-432F-9E13-B508AB148CF1}" dt="2022-07-21T09:20:18.151" v="746" actId="47"/>
        <pc:sldMkLst>
          <pc:docMk/>
          <pc:sldMk cId="1262583748" sldId="473"/>
        </pc:sldMkLst>
      </pc:sldChg>
      <pc:sldChg chg="addSp delSp modSp mod">
        <pc:chgData name="Luiz C. Vendrame Junior" userId="aaaa39051170c106" providerId="LiveId" clId="{A3E2966D-A820-432F-9E13-B508AB148CF1}" dt="2022-07-21T10:09:03.999" v="2356" actId="1076"/>
        <pc:sldMkLst>
          <pc:docMk/>
          <pc:sldMk cId="2801030424" sldId="474"/>
        </pc:sldMkLst>
        <pc:spChg chg="del">
          <ac:chgData name="Luiz C. Vendrame Junior" userId="aaaa39051170c106" providerId="LiveId" clId="{A3E2966D-A820-432F-9E13-B508AB148CF1}" dt="2022-07-21T09:49:20.798" v="1867" actId="478"/>
          <ac:spMkLst>
            <pc:docMk/>
            <pc:sldMk cId="2801030424" sldId="474"/>
            <ac:spMk id="14" creationId="{4EEE1D98-C05F-52DE-1552-080954542007}"/>
          </ac:spMkLst>
        </pc:spChg>
        <pc:spChg chg="mod">
          <ac:chgData name="Luiz C. Vendrame Junior" userId="aaaa39051170c106" providerId="LiveId" clId="{A3E2966D-A820-432F-9E13-B508AB148CF1}" dt="2022-07-21T10:05:33.903" v="2215" actId="1037"/>
          <ac:spMkLst>
            <pc:docMk/>
            <pc:sldMk cId="2801030424" sldId="474"/>
            <ac:spMk id="15" creationId="{4F138BD1-3721-317C-3778-8972DE0CAE8E}"/>
          </ac:spMkLst>
        </pc:spChg>
        <pc:spChg chg="mod">
          <ac:chgData name="Luiz C. Vendrame Junior" userId="aaaa39051170c106" providerId="LiveId" clId="{A3E2966D-A820-432F-9E13-B508AB148CF1}" dt="2022-07-21T10:05:33.903" v="2215" actId="1037"/>
          <ac:spMkLst>
            <pc:docMk/>
            <pc:sldMk cId="2801030424" sldId="474"/>
            <ac:spMk id="16" creationId="{BF3622E1-484D-F507-A098-D167FF7013C9}"/>
          </ac:spMkLst>
        </pc:spChg>
        <pc:spChg chg="mod">
          <ac:chgData name="Luiz C. Vendrame Junior" userId="aaaa39051170c106" providerId="LiveId" clId="{A3E2966D-A820-432F-9E13-B508AB148CF1}" dt="2022-07-21T10:05:33.903" v="2215" actId="1037"/>
          <ac:spMkLst>
            <pc:docMk/>
            <pc:sldMk cId="2801030424" sldId="474"/>
            <ac:spMk id="17" creationId="{A8D3DF78-544E-718C-1E9E-9C677D093475}"/>
          </ac:spMkLst>
        </pc:spChg>
        <pc:spChg chg="mod">
          <ac:chgData name="Luiz C. Vendrame Junior" userId="aaaa39051170c106" providerId="LiveId" clId="{A3E2966D-A820-432F-9E13-B508AB148CF1}" dt="2022-07-21T10:05:33.903" v="2215" actId="1037"/>
          <ac:spMkLst>
            <pc:docMk/>
            <pc:sldMk cId="2801030424" sldId="474"/>
            <ac:spMk id="18" creationId="{AAF191FC-AE13-4881-3267-4EF3C69A7AC7}"/>
          </ac:spMkLst>
        </pc:spChg>
        <pc:spChg chg="mod">
          <ac:chgData name="Luiz C. Vendrame Junior" userId="aaaa39051170c106" providerId="LiveId" clId="{A3E2966D-A820-432F-9E13-B508AB148CF1}" dt="2022-07-21T10:05:29.738" v="2193" actId="1038"/>
          <ac:spMkLst>
            <pc:docMk/>
            <pc:sldMk cId="2801030424" sldId="474"/>
            <ac:spMk id="21" creationId="{CDFBD8DC-0F8A-6F3A-1F98-E92DB61D7A6C}"/>
          </ac:spMkLst>
        </pc:spChg>
        <pc:spChg chg="mod">
          <ac:chgData name="Luiz C. Vendrame Junior" userId="aaaa39051170c106" providerId="LiveId" clId="{A3E2966D-A820-432F-9E13-B508AB148CF1}" dt="2022-07-21T10:05:29.738" v="2193" actId="1038"/>
          <ac:spMkLst>
            <pc:docMk/>
            <pc:sldMk cId="2801030424" sldId="474"/>
            <ac:spMk id="22" creationId="{B4FA7196-CD4B-4121-CA5C-2B21E1F2FC35}"/>
          </ac:spMkLst>
        </pc:spChg>
        <pc:spChg chg="mod">
          <ac:chgData name="Luiz C. Vendrame Junior" userId="aaaa39051170c106" providerId="LiveId" clId="{A3E2966D-A820-432F-9E13-B508AB148CF1}" dt="2022-07-21T10:05:59.129" v="2263" actId="20577"/>
          <ac:spMkLst>
            <pc:docMk/>
            <pc:sldMk cId="2801030424" sldId="474"/>
            <ac:spMk id="23" creationId="{6E27CE04-9C76-CCEE-845E-9D1C1E867DC5}"/>
          </ac:spMkLst>
        </pc:spChg>
        <pc:spChg chg="mod">
          <ac:chgData name="Luiz C. Vendrame Junior" userId="aaaa39051170c106" providerId="LiveId" clId="{A3E2966D-A820-432F-9E13-B508AB148CF1}" dt="2022-07-21T10:06:27.018" v="2271" actId="20577"/>
          <ac:spMkLst>
            <pc:docMk/>
            <pc:sldMk cId="2801030424" sldId="474"/>
            <ac:spMk id="24" creationId="{D7949C05-982C-380D-BBDE-5B6C115E71C8}"/>
          </ac:spMkLst>
        </pc:spChg>
        <pc:spChg chg="add mod">
          <ac:chgData name="Luiz C. Vendrame Junior" userId="aaaa39051170c106" providerId="LiveId" clId="{A3E2966D-A820-432F-9E13-B508AB148CF1}" dt="2022-07-21T10:05:36.898" v="2233" actId="1038"/>
          <ac:spMkLst>
            <pc:docMk/>
            <pc:sldMk cId="2801030424" sldId="474"/>
            <ac:spMk id="26" creationId="{EC7C5B62-54B7-39EC-6EFB-C633A14F3D38}"/>
          </ac:spMkLst>
        </pc:spChg>
        <pc:spChg chg="add mod">
          <ac:chgData name="Luiz C. Vendrame Junior" userId="aaaa39051170c106" providerId="LiveId" clId="{A3E2966D-A820-432F-9E13-B508AB148CF1}" dt="2022-07-21T10:05:43.407" v="2259" actId="20577"/>
          <ac:spMkLst>
            <pc:docMk/>
            <pc:sldMk cId="2801030424" sldId="474"/>
            <ac:spMk id="27" creationId="{E857E4AF-1030-BA23-C228-BC35EBFC810B}"/>
          </ac:spMkLst>
        </pc:spChg>
        <pc:spChg chg="add mod">
          <ac:chgData name="Luiz C. Vendrame Junior" userId="aaaa39051170c106" providerId="LiveId" clId="{A3E2966D-A820-432F-9E13-B508AB148CF1}" dt="2022-07-21T10:05:38.823" v="2255" actId="1038"/>
          <ac:spMkLst>
            <pc:docMk/>
            <pc:sldMk cId="2801030424" sldId="474"/>
            <ac:spMk id="28" creationId="{D5F0A512-75D2-6022-5D9C-ABDDAE1D5A78}"/>
          </ac:spMkLst>
        </pc:spChg>
        <pc:spChg chg="add mod">
          <ac:chgData name="Luiz C. Vendrame Junior" userId="aaaa39051170c106" providerId="LiveId" clId="{A3E2966D-A820-432F-9E13-B508AB148CF1}" dt="2022-07-21T10:07:50.241" v="2314" actId="1076"/>
          <ac:spMkLst>
            <pc:docMk/>
            <pc:sldMk cId="2801030424" sldId="474"/>
            <ac:spMk id="29" creationId="{8A0AB4C2-1419-238C-BD9E-4AB184D137F2}"/>
          </ac:spMkLst>
        </pc:spChg>
        <pc:spChg chg="add mod">
          <ac:chgData name="Luiz C. Vendrame Junior" userId="aaaa39051170c106" providerId="LiveId" clId="{A3E2966D-A820-432F-9E13-B508AB148CF1}" dt="2022-07-21T10:09:03.999" v="2356" actId="1076"/>
          <ac:spMkLst>
            <pc:docMk/>
            <pc:sldMk cId="2801030424" sldId="474"/>
            <ac:spMk id="30" creationId="{12FD8423-68B7-0657-2514-3605B788B8BC}"/>
          </ac:spMkLst>
        </pc:spChg>
        <pc:spChg chg="del">
          <ac:chgData name="Luiz C. Vendrame Junior" userId="aaaa39051170c106" providerId="LiveId" clId="{A3E2966D-A820-432F-9E13-B508AB148CF1}" dt="2022-07-21T09:49:19.633" v="1866" actId="478"/>
          <ac:spMkLst>
            <pc:docMk/>
            <pc:sldMk cId="2801030424" sldId="474"/>
            <ac:spMk id="31" creationId="{4C412142-315D-BDE6-5D82-2DCC65F7FDCE}"/>
          </ac:spMkLst>
        </pc:spChg>
        <pc:grpChg chg="add mod">
          <ac:chgData name="Luiz C. Vendrame Junior" userId="aaaa39051170c106" providerId="LiveId" clId="{A3E2966D-A820-432F-9E13-B508AB148CF1}" dt="2022-07-21T10:05:33.903" v="2215" actId="1037"/>
          <ac:grpSpMkLst>
            <pc:docMk/>
            <pc:sldMk cId="2801030424" sldId="474"/>
            <ac:grpSpMk id="12" creationId="{A896945B-D639-2BCA-6187-7B4541C75AF9}"/>
          </ac:grpSpMkLst>
        </pc:grpChg>
        <pc:grpChg chg="add mod">
          <ac:chgData name="Luiz C. Vendrame Junior" userId="aaaa39051170c106" providerId="LiveId" clId="{A3E2966D-A820-432F-9E13-B508AB148CF1}" dt="2022-07-21T10:05:29.738" v="2193" actId="1038"/>
          <ac:grpSpMkLst>
            <pc:docMk/>
            <pc:sldMk cId="2801030424" sldId="474"/>
            <ac:grpSpMk id="20" creationId="{E347C712-F88F-AF9F-C993-A44CDA762D3C}"/>
          </ac:grpSpMkLst>
        </pc:grpChg>
        <pc:picChg chg="add mod">
          <ac:chgData name="Luiz C. Vendrame Junior" userId="aaaa39051170c106" providerId="LiveId" clId="{A3E2966D-A820-432F-9E13-B508AB148CF1}" dt="2022-07-21T10:08:58.514" v="2354" actId="1076"/>
          <ac:picMkLst>
            <pc:docMk/>
            <pc:sldMk cId="2801030424" sldId="474"/>
            <ac:picMk id="3" creationId="{38AC2104-F629-10E6-0CF3-71024FB4E7F1}"/>
          </ac:picMkLst>
        </pc:picChg>
        <pc:picChg chg="mod">
          <ac:chgData name="Luiz C. Vendrame Junior" userId="aaaa39051170c106" providerId="LiveId" clId="{A3E2966D-A820-432F-9E13-B508AB148CF1}" dt="2022-07-21T10:05:33.903" v="2215" actId="1037"/>
          <ac:picMkLst>
            <pc:docMk/>
            <pc:sldMk cId="2801030424" sldId="474"/>
            <ac:picMk id="19" creationId="{1829FB41-552F-84EA-3D0C-D6AE1D5E6D6A}"/>
          </ac:picMkLst>
        </pc:picChg>
        <pc:picChg chg="mod">
          <ac:chgData name="Luiz C. Vendrame Junior" userId="aaaa39051170c106" providerId="LiveId" clId="{A3E2966D-A820-432F-9E13-B508AB148CF1}" dt="2022-07-21T10:05:29.738" v="2193" actId="1038"/>
          <ac:picMkLst>
            <pc:docMk/>
            <pc:sldMk cId="2801030424" sldId="474"/>
            <ac:picMk id="25" creationId="{8B27BECF-8EAE-626E-3CF3-F6C6E7C8B6F2}"/>
          </ac:picMkLst>
        </pc:picChg>
        <pc:picChg chg="del">
          <ac:chgData name="Luiz C. Vendrame Junior" userId="aaaa39051170c106" providerId="LiveId" clId="{A3E2966D-A820-432F-9E13-B508AB148CF1}" dt="2022-07-21T09:49:09.971" v="1862" actId="478"/>
          <ac:picMkLst>
            <pc:docMk/>
            <pc:sldMk cId="2801030424" sldId="474"/>
            <ac:picMk id="1030" creationId="{40902A3C-5B2D-9043-DB76-5F799AE65B46}"/>
          </ac:picMkLst>
        </pc:picChg>
      </pc:sldChg>
      <pc:sldChg chg="addSp delSp modSp del mod">
        <pc:chgData name="Luiz C. Vendrame Junior" userId="aaaa39051170c106" providerId="LiveId" clId="{A3E2966D-A820-432F-9E13-B508AB148CF1}" dt="2022-07-21T10:03:36.209" v="2125" actId="47"/>
        <pc:sldMkLst>
          <pc:docMk/>
          <pc:sldMk cId="840357057" sldId="475"/>
        </pc:sldMkLst>
        <pc:spChg chg="add mod">
          <ac:chgData name="Luiz C. Vendrame Junior" userId="aaaa39051170c106" providerId="LiveId" clId="{A3E2966D-A820-432F-9E13-B508AB148CF1}" dt="2022-07-21T09:26:38.927" v="1264" actId="1076"/>
          <ac:spMkLst>
            <pc:docMk/>
            <pc:sldMk cId="840357057" sldId="475"/>
            <ac:spMk id="2" creationId="{0A4FBED2-8406-1056-7F81-70C594ABC394}"/>
          </ac:spMkLst>
        </pc:spChg>
        <pc:spChg chg="mod">
          <ac:chgData name="Luiz C. Vendrame Junior" userId="aaaa39051170c106" providerId="LiveId" clId="{A3E2966D-A820-432F-9E13-B508AB148CF1}" dt="2022-07-21T09:21:29.102" v="762" actId="14100"/>
          <ac:spMkLst>
            <pc:docMk/>
            <pc:sldMk cId="840357057" sldId="475"/>
            <ac:spMk id="15" creationId="{26536CC7-82CD-B91A-E22D-866A004ACAC6}"/>
          </ac:spMkLst>
        </pc:spChg>
        <pc:spChg chg="mod">
          <ac:chgData name="Luiz C. Vendrame Junior" userId="aaaa39051170c106" providerId="LiveId" clId="{A3E2966D-A820-432F-9E13-B508AB148CF1}" dt="2022-07-21T09:25:10.772" v="1145" actId="20577"/>
          <ac:spMkLst>
            <pc:docMk/>
            <pc:sldMk cId="840357057" sldId="475"/>
            <ac:spMk id="17" creationId="{166F2300-CDE8-9880-34EA-194B0FADCEE0}"/>
          </ac:spMkLst>
        </pc:spChg>
        <pc:spChg chg="add mod">
          <ac:chgData name="Luiz C. Vendrame Junior" userId="aaaa39051170c106" providerId="LiveId" clId="{A3E2966D-A820-432F-9E13-B508AB148CF1}" dt="2022-07-21T09:27:00.864" v="1333" actId="1038"/>
          <ac:spMkLst>
            <pc:docMk/>
            <pc:sldMk cId="840357057" sldId="475"/>
            <ac:spMk id="29" creationId="{D533429E-CF1E-C380-C192-346B6BC4BA41}"/>
          </ac:spMkLst>
        </pc:spChg>
        <pc:spChg chg="add mod">
          <ac:chgData name="Luiz C. Vendrame Junior" userId="aaaa39051170c106" providerId="LiveId" clId="{A3E2966D-A820-432F-9E13-B508AB148CF1}" dt="2022-07-21T09:27:41.479" v="1394" actId="1076"/>
          <ac:spMkLst>
            <pc:docMk/>
            <pc:sldMk cId="840357057" sldId="475"/>
            <ac:spMk id="30" creationId="{C1548E78-731D-DDE2-EBBF-E3884CF32A32}"/>
          </ac:spMkLst>
        </pc:spChg>
        <pc:spChg chg="mod">
          <ac:chgData name="Luiz C. Vendrame Junior" userId="aaaa39051170c106" providerId="LiveId" clId="{A3E2966D-A820-432F-9E13-B508AB148CF1}" dt="2022-07-21T09:25:34.549" v="1191" actId="1038"/>
          <ac:spMkLst>
            <pc:docMk/>
            <pc:sldMk cId="840357057" sldId="475"/>
            <ac:spMk id="35" creationId="{2B479E92-0166-A9E1-EBED-68C1C314CADF}"/>
          </ac:spMkLst>
        </pc:spChg>
        <pc:spChg chg="mod">
          <ac:chgData name="Luiz C. Vendrame Junior" userId="aaaa39051170c106" providerId="LiveId" clId="{A3E2966D-A820-432F-9E13-B508AB148CF1}" dt="2022-07-21T09:25:34.549" v="1191" actId="1038"/>
          <ac:spMkLst>
            <pc:docMk/>
            <pc:sldMk cId="840357057" sldId="475"/>
            <ac:spMk id="36" creationId="{2CE2AFB0-6ABA-9ECC-42A4-5F812B82D956}"/>
          </ac:spMkLst>
        </pc:spChg>
        <pc:spChg chg="mod">
          <ac:chgData name="Luiz C. Vendrame Junior" userId="aaaa39051170c106" providerId="LiveId" clId="{A3E2966D-A820-432F-9E13-B508AB148CF1}" dt="2022-07-21T09:25:34.549" v="1191" actId="1038"/>
          <ac:spMkLst>
            <pc:docMk/>
            <pc:sldMk cId="840357057" sldId="475"/>
            <ac:spMk id="37" creationId="{6792C768-A1FB-AF74-3662-3DCE53EDE666}"/>
          </ac:spMkLst>
        </pc:spChg>
        <pc:spChg chg="mod">
          <ac:chgData name="Luiz C. Vendrame Junior" userId="aaaa39051170c106" providerId="LiveId" clId="{A3E2966D-A820-432F-9E13-B508AB148CF1}" dt="2022-07-21T09:25:34.549" v="1191" actId="1038"/>
          <ac:spMkLst>
            <pc:docMk/>
            <pc:sldMk cId="840357057" sldId="475"/>
            <ac:spMk id="38" creationId="{AE8EA5B9-866E-A186-F054-6650FBEB7126}"/>
          </ac:spMkLst>
        </pc:spChg>
        <pc:spChg chg="mod">
          <ac:chgData name="Luiz C. Vendrame Junior" userId="aaaa39051170c106" providerId="LiveId" clId="{A3E2966D-A820-432F-9E13-B508AB148CF1}" dt="2022-07-21T09:27:00.864" v="1333" actId="1038"/>
          <ac:spMkLst>
            <pc:docMk/>
            <pc:sldMk cId="840357057" sldId="475"/>
            <ac:spMk id="48" creationId="{1672CA0C-CD17-083D-DD32-8B8D3E8D77DC}"/>
          </ac:spMkLst>
        </pc:spChg>
        <pc:spChg chg="mod">
          <ac:chgData name="Luiz C. Vendrame Junior" userId="aaaa39051170c106" providerId="LiveId" clId="{A3E2966D-A820-432F-9E13-B508AB148CF1}" dt="2022-07-21T09:27:00.864" v="1333" actId="1038"/>
          <ac:spMkLst>
            <pc:docMk/>
            <pc:sldMk cId="840357057" sldId="475"/>
            <ac:spMk id="49" creationId="{778F9BFE-B9FF-1653-A582-61428FFEEC6A}"/>
          </ac:spMkLst>
        </pc:spChg>
        <pc:spChg chg="mod">
          <ac:chgData name="Luiz C. Vendrame Junior" userId="aaaa39051170c106" providerId="LiveId" clId="{A3E2966D-A820-432F-9E13-B508AB148CF1}" dt="2022-07-21T09:27:45.522" v="1396" actId="20577"/>
          <ac:spMkLst>
            <pc:docMk/>
            <pc:sldMk cId="840357057" sldId="475"/>
            <ac:spMk id="50" creationId="{865AC8DF-A09D-C720-1C13-9818B9F358F2}"/>
          </ac:spMkLst>
        </pc:spChg>
        <pc:spChg chg="mod">
          <ac:chgData name="Luiz C. Vendrame Junior" userId="aaaa39051170c106" providerId="LiveId" clId="{A3E2966D-A820-432F-9E13-B508AB148CF1}" dt="2022-07-21T09:27:00.864" v="1333" actId="1038"/>
          <ac:spMkLst>
            <pc:docMk/>
            <pc:sldMk cId="840357057" sldId="475"/>
            <ac:spMk id="51" creationId="{0493E9FC-1D69-9F11-1CFD-A421F207A7F0}"/>
          </ac:spMkLst>
        </pc:spChg>
        <pc:spChg chg="mod">
          <ac:chgData name="Luiz C. Vendrame Junior" userId="aaaa39051170c106" providerId="LiveId" clId="{A3E2966D-A820-432F-9E13-B508AB148CF1}" dt="2022-07-21T09:26:41.997" v="1265" actId="1076"/>
          <ac:spMkLst>
            <pc:docMk/>
            <pc:sldMk cId="840357057" sldId="475"/>
            <ac:spMk id="54" creationId="{9E01EC45-D3D7-AA20-E999-C9DDF5EF9A1C}"/>
          </ac:spMkLst>
        </pc:spChg>
        <pc:spChg chg="mod">
          <ac:chgData name="Luiz C. Vendrame Junior" userId="aaaa39051170c106" providerId="LiveId" clId="{A3E2966D-A820-432F-9E13-B508AB148CF1}" dt="2022-07-21T09:26:41.997" v="1265" actId="1076"/>
          <ac:spMkLst>
            <pc:docMk/>
            <pc:sldMk cId="840357057" sldId="475"/>
            <ac:spMk id="55" creationId="{8FB9228A-3180-4741-785F-850C5210B615}"/>
          </ac:spMkLst>
        </pc:spChg>
        <pc:spChg chg="mod">
          <ac:chgData name="Luiz C. Vendrame Junior" userId="aaaa39051170c106" providerId="LiveId" clId="{A3E2966D-A820-432F-9E13-B508AB148CF1}" dt="2022-07-21T09:26:41.997" v="1265" actId="1076"/>
          <ac:spMkLst>
            <pc:docMk/>
            <pc:sldMk cId="840357057" sldId="475"/>
            <ac:spMk id="56" creationId="{2629A795-3180-7627-645F-79F753C35C9D}"/>
          </ac:spMkLst>
        </pc:spChg>
        <pc:spChg chg="mod">
          <ac:chgData name="Luiz C. Vendrame Junior" userId="aaaa39051170c106" providerId="LiveId" clId="{A3E2966D-A820-432F-9E13-B508AB148CF1}" dt="2022-07-21T09:26:41.997" v="1265" actId="1076"/>
          <ac:spMkLst>
            <pc:docMk/>
            <pc:sldMk cId="840357057" sldId="475"/>
            <ac:spMk id="57" creationId="{FF55566A-0A18-8162-8AD2-5C8A94FF217A}"/>
          </ac:spMkLst>
        </pc:spChg>
        <pc:grpChg chg="mod">
          <ac:chgData name="Luiz C. Vendrame Junior" userId="aaaa39051170c106" providerId="LiveId" clId="{A3E2966D-A820-432F-9E13-B508AB148CF1}" dt="2022-07-21T09:25:34.549" v="1191" actId="1038"/>
          <ac:grpSpMkLst>
            <pc:docMk/>
            <pc:sldMk cId="840357057" sldId="475"/>
            <ac:grpSpMk id="34" creationId="{6C576EFB-8FDC-07AB-A81C-738A75A80FDA}"/>
          </ac:grpSpMkLst>
        </pc:grpChg>
        <pc:grpChg chg="mod">
          <ac:chgData name="Luiz C. Vendrame Junior" userId="aaaa39051170c106" providerId="LiveId" clId="{A3E2966D-A820-432F-9E13-B508AB148CF1}" dt="2022-07-21T09:27:00.864" v="1333" actId="1038"/>
          <ac:grpSpMkLst>
            <pc:docMk/>
            <pc:sldMk cId="840357057" sldId="475"/>
            <ac:grpSpMk id="47" creationId="{656BC3F0-DA21-5D15-E964-176E7CBF23EC}"/>
          </ac:grpSpMkLst>
        </pc:grpChg>
        <pc:grpChg chg="mod">
          <ac:chgData name="Luiz C. Vendrame Junior" userId="aaaa39051170c106" providerId="LiveId" clId="{A3E2966D-A820-432F-9E13-B508AB148CF1}" dt="2022-07-21T09:26:41.997" v="1265" actId="1076"/>
          <ac:grpSpMkLst>
            <pc:docMk/>
            <pc:sldMk cId="840357057" sldId="475"/>
            <ac:grpSpMk id="53" creationId="{3F2D8361-4CA2-1A02-0415-54E46B7B6129}"/>
          </ac:grpSpMkLst>
        </pc:grpChg>
        <pc:picChg chg="add mod">
          <ac:chgData name="Luiz C. Vendrame Junior" userId="aaaa39051170c106" providerId="LiveId" clId="{A3E2966D-A820-432F-9E13-B508AB148CF1}" dt="2022-07-21T09:30:39.469" v="1454" actId="1076"/>
          <ac:picMkLst>
            <pc:docMk/>
            <pc:sldMk cId="840357057" sldId="475"/>
            <ac:picMk id="4" creationId="{BE946280-A2FB-FADA-5427-B50422B07883}"/>
          </ac:picMkLst>
        </pc:picChg>
        <pc:picChg chg="add del mod">
          <ac:chgData name="Luiz C. Vendrame Junior" userId="aaaa39051170c106" providerId="LiveId" clId="{A3E2966D-A820-432F-9E13-B508AB148CF1}" dt="2022-07-21T09:29:43.816" v="1408" actId="478"/>
          <ac:picMkLst>
            <pc:docMk/>
            <pc:sldMk cId="840357057" sldId="475"/>
            <ac:picMk id="9" creationId="{A41CF0B6-B970-165C-ECC1-70DF6187EA12}"/>
          </ac:picMkLst>
        </pc:picChg>
        <pc:picChg chg="add del mod">
          <ac:chgData name="Luiz C. Vendrame Junior" userId="aaaa39051170c106" providerId="LiveId" clId="{A3E2966D-A820-432F-9E13-B508AB148CF1}" dt="2022-07-21T09:30:03.896" v="1416" actId="478"/>
          <ac:picMkLst>
            <pc:docMk/>
            <pc:sldMk cId="840357057" sldId="475"/>
            <ac:picMk id="12" creationId="{628B3F2B-3631-EBAC-DE7C-5DA598DF765E}"/>
          </ac:picMkLst>
        </pc:picChg>
        <pc:picChg chg="add del mod">
          <ac:chgData name="Luiz C. Vendrame Junior" userId="aaaa39051170c106" providerId="LiveId" clId="{A3E2966D-A820-432F-9E13-B508AB148CF1}" dt="2022-07-21T09:30:36.008" v="1453" actId="478"/>
          <ac:picMkLst>
            <pc:docMk/>
            <pc:sldMk cId="840357057" sldId="475"/>
            <ac:picMk id="14" creationId="{4831EDDD-BAE2-1FB6-321D-EBB205BBE64F}"/>
          </ac:picMkLst>
        </pc:picChg>
        <pc:picChg chg="mod">
          <ac:chgData name="Luiz C. Vendrame Junior" userId="aaaa39051170c106" providerId="LiveId" clId="{A3E2966D-A820-432F-9E13-B508AB148CF1}" dt="2022-07-21T09:25:34.549" v="1191" actId="1038"/>
          <ac:picMkLst>
            <pc:docMk/>
            <pc:sldMk cId="840357057" sldId="475"/>
            <ac:picMk id="39" creationId="{23C89216-B593-AE29-DEBD-152FB5F4122A}"/>
          </ac:picMkLst>
        </pc:picChg>
        <pc:picChg chg="mod">
          <ac:chgData name="Luiz C. Vendrame Junior" userId="aaaa39051170c106" providerId="LiveId" clId="{A3E2966D-A820-432F-9E13-B508AB148CF1}" dt="2022-07-21T09:27:00.864" v="1333" actId="1038"/>
          <ac:picMkLst>
            <pc:docMk/>
            <pc:sldMk cId="840357057" sldId="475"/>
            <ac:picMk id="52" creationId="{09BE5C80-24FD-34F4-F1AA-CF30FAAAB215}"/>
          </ac:picMkLst>
        </pc:picChg>
        <pc:picChg chg="mod">
          <ac:chgData name="Luiz C. Vendrame Junior" userId="aaaa39051170c106" providerId="LiveId" clId="{A3E2966D-A820-432F-9E13-B508AB148CF1}" dt="2022-07-21T09:26:41.997" v="1265" actId="1076"/>
          <ac:picMkLst>
            <pc:docMk/>
            <pc:sldMk cId="840357057" sldId="475"/>
            <ac:picMk id="58" creationId="{A48EE503-4ABD-4E69-A796-33972144DBC6}"/>
          </ac:picMkLst>
        </pc:picChg>
        <pc:picChg chg="del">
          <ac:chgData name="Luiz C. Vendrame Junior" userId="aaaa39051170c106" providerId="LiveId" clId="{A3E2966D-A820-432F-9E13-B508AB148CF1}" dt="2022-07-21T09:29:14.762" v="1397" actId="478"/>
          <ac:picMkLst>
            <pc:docMk/>
            <pc:sldMk cId="840357057" sldId="475"/>
            <ac:picMk id="59" creationId="{4566B776-50DD-88FA-A361-9E2364DB3F4A}"/>
          </ac:picMkLst>
        </pc:picChg>
      </pc:sldChg>
      <pc:sldChg chg="delSp modSp add mod">
        <pc:chgData name="Luiz C. Vendrame Junior" userId="aaaa39051170c106" providerId="LiveId" clId="{A3E2966D-A820-432F-9E13-B508AB148CF1}" dt="2022-07-21T10:03:40.598" v="2126" actId="478"/>
        <pc:sldMkLst>
          <pc:docMk/>
          <pc:sldMk cId="51290182" sldId="484"/>
        </pc:sldMkLst>
        <pc:spChg chg="mod">
          <ac:chgData name="Luiz C. Vendrame Junior" userId="aaaa39051170c106" providerId="LiveId" clId="{A3E2966D-A820-432F-9E13-B508AB148CF1}" dt="2022-07-21T09:35:13.227" v="1624" actId="1036"/>
          <ac:spMkLst>
            <pc:docMk/>
            <pc:sldMk cId="51290182" sldId="484"/>
            <ac:spMk id="2" creationId="{0A4FBED2-8406-1056-7F81-70C594ABC394}"/>
          </ac:spMkLst>
        </pc:spChg>
        <pc:spChg chg="mod">
          <ac:chgData name="Luiz C. Vendrame Junior" userId="aaaa39051170c106" providerId="LiveId" clId="{A3E2966D-A820-432F-9E13-B508AB148CF1}" dt="2022-07-21T09:40:35.270" v="1701" actId="20577"/>
          <ac:spMkLst>
            <pc:docMk/>
            <pc:sldMk cId="51290182" sldId="484"/>
            <ac:spMk id="17" creationId="{166F2300-CDE8-9880-34EA-194B0FADCEE0}"/>
          </ac:spMkLst>
        </pc:spChg>
        <pc:spChg chg="mod">
          <ac:chgData name="Luiz C. Vendrame Junior" userId="aaaa39051170c106" providerId="LiveId" clId="{A3E2966D-A820-432F-9E13-B508AB148CF1}" dt="2022-07-21T09:35:13.227" v="1624" actId="1036"/>
          <ac:spMkLst>
            <pc:docMk/>
            <pc:sldMk cId="51290182" sldId="484"/>
            <ac:spMk id="29" creationId="{D533429E-CF1E-C380-C192-346B6BC4BA41}"/>
          </ac:spMkLst>
        </pc:spChg>
        <pc:spChg chg="mod">
          <ac:chgData name="Luiz C. Vendrame Junior" userId="aaaa39051170c106" providerId="LiveId" clId="{A3E2966D-A820-432F-9E13-B508AB148CF1}" dt="2022-07-21T09:35:13.227" v="1624" actId="1036"/>
          <ac:spMkLst>
            <pc:docMk/>
            <pc:sldMk cId="51290182" sldId="484"/>
            <ac:spMk id="30" creationId="{C1548E78-731D-DDE2-EBBF-E3884CF32A32}"/>
          </ac:spMkLst>
        </pc:spChg>
        <pc:spChg chg="mod">
          <ac:chgData name="Luiz C. Vendrame Junior" userId="aaaa39051170c106" providerId="LiveId" clId="{A3E2966D-A820-432F-9E13-B508AB148CF1}" dt="2022-07-21T09:35:13.227" v="1624" actId="1036"/>
          <ac:spMkLst>
            <pc:docMk/>
            <pc:sldMk cId="51290182" sldId="484"/>
            <ac:spMk id="35" creationId="{2B479E92-0166-A9E1-EBED-68C1C314CADF}"/>
          </ac:spMkLst>
        </pc:spChg>
        <pc:spChg chg="mod">
          <ac:chgData name="Luiz C. Vendrame Junior" userId="aaaa39051170c106" providerId="LiveId" clId="{A3E2966D-A820-432F-9E13-B508AB148CF1}" dt="2022-07-21T09:35:13.227" v="1624" actId="1036"/>
          <ac:spMkLst>
            <pc:docMk/>
            <pc:sldMk cId="51290182" sldId="484"/>
            <ac:spMk id="36" creationId="{2CE2AFB0-6ABA-9ECC-42A4-5F812B82D956}"/>
          </ac:spMkLst>
        </pc:spChg>
        <pc:spChg chg="mod">
          <ac:chgData name="Luiz C. Vendrame Junior" userId="aaaa39051170c106" providerId="LiveId" clId="{A3E2966D-A820-432F-9E13-B508AB148CF1}" dt="2022-07-21T09:35:13.227" v="1624" actId="1036"/>
          <ac:spMkLst>
            <pc:docMk/>
            <pc:sldMk cId="51290182" sldId="484"/>
            <ac:spMk id="37" creationId="{6792C768-A1FB-AF74-3662-3DCE53EDE666}"/>
          </ac:spMkLst>
        </pc:spChg>
        <pc:spChg chg="mod">
          <ac:chgData name="Luiz C. Vendrame Junior" userId="aaaa39051170c106" providerId="LiveId" clId="{A3E2966D-A820-432F-9E13-B508AB148CF1}" dt="2022-07-21T09:35:13.227" v="1624" actId="1036"/>
          <ac:spMkLst>
            <pc:docMk/>
            <pc:sldMk cId="51290182" sldId="484"/>
            <ac:spMk id="38" creationId="{AE8EA5B9-866E-A186-F054-6650FBEB7126}"/>
          </ac:spMkLst>
        </pc:spChg>
        <pc:spChg chg="mod">
          <ac:chgData name="Luiz C. Vendrame Junior" userId="aaaa39051170c106" providerId="LiveId" clId="{A3E2966D-A820-432F-9E13-B508AB148CF1}" dt="2022-07-21T09:35:13.227" v="1624" actId="1036"/>
          <ac:spMkLst>
            <pc:docMk/>
            <pc:sldMk cId="51290182" sldId="484"/>
            <ac:spMk id="48" creationId="{1672CA0C-CD17-083D-DD32-8B8D3E8D77DC}"/>
          </ac:spMkLst>
        </pc:spChg>
        <pc:spChg chg="mod">
          <ac:chgData name="Luiz C. Vendrame Junior" userId="aaaa39051170c106" providerId="LiveId" clId="{A3E2966D-A820-432F-9E13-B508AB148CF1}" dt="2022-07-21T09:35:13.227" v="1624" actId="1036"/>
          <ac:spMkLst>
            <pc:docMk/>
            <pc:sldMk cId="51290182" sldId="484"/>
            <ac:spMk id="49" creationId="{778F9BFE-B9FF-1653-A582-61428FFEEC6A}"/>
          </ac:spMkLst>
        </pc:spChg>
        <pc:spChg chg="mod">
          <ac:chgData name="Luiz C. Vendrame Junior" userId="aaaa39051170c106" providerId="LiveId" clId="{A3E2966D-A820-432F-9E13-B508AB148CF1}" dt="2022-07-21T09:35:13.227" v="1624" actId="1036"/>
          <ac:spMkLst>
            <pc:docMk/>
            <pc:sldMk cId="51290182" sldId="484"/>
            <ac:spMk id="50" creationId="{865AC8DF-A09D-C720-1C13-9818B9F358F2}"/>
          </ac:spMkLst>
        </pc:spChg>
        <pc:spChg chg="mod">
          <ac:chgData name="Luiz C. Vendrame Junior" userId="aaaa39051170c106" providerId="LiveId" clId="{A3E2966D-A820-432F-9E13-B508AB148CF1}" dt="2022-07-21T09:35:13.227" v="1624" actId="1036"/>
          <ac:spMkLst>
            <pc:docMk/>
            <pc:sldMk cId="51290182" sldId="484"/>
            <ac:spMk id="51" creationId="{0493E9FC-1D69-9F11-1CFD-A421F207A7F0}"/>
          </ac:spMkLst>
        </pc:spChg>
        <pc:grpChg chg="mod">
          <ac:chgData name="Luiz C. Vendrame Junior" userId="aaaa39051170c106" providerId="LiveId" clId="{A3E2966D-A820-432F-9E13-B508AB148CF1}" dt="2022-07-21T09:35:13.227" v="1624" actId="1036"/>
          <ac:grpSpMkLst>
            <pc:docMk/>
            <pc:sldMk cId="51290182" sldId="484"/>
            <ac:grpSpMk id="34" creationId="{6C576EFB-8FDC-07AB-A81C-738A75A80FDA}"/>
          </ac:grpSpMkLst>
        </pc:grpChg>
        <pc:grpChg chg="mod">
          <ac:chgData name="Luiz C. Vendrame Junior" userId="aaaa39051170c106" providerId="LiveId" clId="{A3E2966D-A820-432F-9E13-B508AB148CF1}" dt="2022-07-21T09:35:13.227" v="1624" actId="1036"/>
          <ac:grpSpMkLst>
            <pc:docMk/>
            <pc:sldMk cId="51290182" sldId="484"/>
            <ac:grpSpMk id="47" creationId="{656BC3F0-DA21-5D15-E964-176E7CBF23EC}"/>
          </ac:grpSpMkLst>
        </pc:grpChg>
        <pc:grpChg chg="del">
          <ac:chgData name="Luiz C. Vendrame Junior" userId="aaaa39051170c106" providerId="LiveId" clId="{A3E2966D-A820-432F-9E13-B508AB148CF1}" dt="2022-07-21T10:03:40.598" v="2126" actId="478"/>
          <ac:grpSpMkLst>
            <pc:docMk/>
            <pc:sldMk cId="51290182" sldId="484"/>
            <ac:grpSpMk id="53" creationId="{3F2D8361-4CA2-1A02-0415-54E46B7B6129}"/>
          </ac:grpSpMkLst>
        </pc:grpChg>
        <pc:picChg chg="mod">
          <ac:chgData name="Luiz C. Vendrame Junior" userId="aaaa39051170c106" providerId="LiveId" clId="{A3E2966D-A820-432F-9E13-B508AB148CF1}" dt="2022-07-21T09:35:13.227" v="1624" actId="1036"/>
          <ac:picMkLst>
            <pc:docMk/>
            <pc:sldMk cId="51290182" sldId="484"/>
            <ac:picMk id="39" creationId="{23C89216-B593-AE29-DEBD-152FB5F4122A}"/>
          </ac:picMkLst>
        </pc:picChg>
        <pc:picChg chg="mod">
          <ac:chgData name="Luiz C. Vendrame Junior" userId="aaaa39051170c106" providerId="LiveId" clId="{A3E2966D-A820-432F-9E13-B508AB148CF1}" dt="2022-07-21T09:35:13.227" v="1624" actId="1036"/>
          <ac:picMkLst>
            <pc:docMk/>
            <pc:sldMk cId="51290182" sldId="484"/>
            <ac:picMk id="52" creationId="{09BE5C80-24FD-34F4-F1AA-CF30FAAAB215}"/>
          </ac:picMkLst>
        </pc:picChg>
      </pc:sldChg>
      <pc:sldChg chg="addSp delSp modSp add mod">
        <pc:chgData name="Luiz C. Vendrame Junior" userId="aaaa39051170c106" providerId="LiveId" clId="{A3E2966D-A820-432F-9E13-B508AB148CF1}" dt="2022-07-21T09:48:03.184" v="1861" actId="1035"/>
        <pc:sldMkLst>
          <pc:docMk/>
          <pc:sldMk cId="3139805751" sldId="485"/>
        </pc:sldMkLst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2" creationId="{0A4FBED2-8406-1056-7F81-70C594ABC394}"/>
          </ac:spMkLst>
        </pc:spChg>
        <pc:spChg chg="mod">
          <ac:chgData name="Luiz C. Vendrame Junior" userId="aaaa39051170c106" providerId="LiveId" clId="{A3E2966D-A820-432F-9E13-B508AB148CF1}" dt="2022-07-21T09:36:52.675" v="1697" actId="20577"/>
          <ac:spMkLst>
            <pc:docMk/>
            <pc:sldMk cId="3139805751" sldId="485"/>
            <ac:spMk id="8" creationId="{9B089B5C-EDE3-07E1-E6BF-F41CB74A19D3}"/>
          </ac:spMkLst>
        </pc:spChg>
        <pc:spChg chg="mod">
          <ac:chgData name="Luiz C. Vendrame Junior" userId="aaaa39051170c106" providerId="LiveId" clId="{A3E2966D-A820-432F-9E13-B508AB148CF1}" dt="2022-07-21T09:33:42.344" v="1564" actId="20577"/>
          <ac:spMkLst>
            <pc:docMk/>
            <pc:sldMk cId="3139805751" sldId="485"/>
            <ac:spMk id="15" creationId="{26536CC7-82CD-B91A-E22D-866A004ACAC6}"/>
          </ac:spMkLst>
        </pc:spChg>
        <pc:spChg chg="mod">
          <ac:chgData name="Luiz C. Vendrame Junior" userId="aaaa39051170c106" providerId="LiveId" clId="{A3E2966D-A820-432F-9E13-B508AB148CF1}" dt="2022-07-21T09:36:28.587" v="1673" actId="14100"/>
          <ac:spMkLst>
            <pc:docMk/>
            <pc:sldMk cId="3139805751" sldId="485"/>
            <ac:spMk id="17" creationId="{166F2300-CDE8-9880-34EA-194B0FADCEE0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29" creationId="{D533429E-CF1E-C380-C192-346B6BC4BA41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30" creationId="{C1548E78-731D-DDE2-EBBF-E3884CF32A32}"/>
          </ac:spMkLst>
        </pc:spChg>
        <pc:spChg chg="add 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33" creationId="{8A128277-5D65-BC12-356E-46A260A648DC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35" creationId="{2B479E92-0166-A9E1-EBED-68C1C314CADF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36" creationId="{2CE2AFB0-6ABA-9ECC-42A4-5F812B82D956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37" creationId="{6792C768-A1FB-AF74-3662-3DCE53EDE666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38" creationId="{AE8EA5B9-866E-A186-F054-6650FBEB7126}"/>
          </ac:spMkLst>
        </pc:spChg>
        <pc:spChg chg="add 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40" creationId="{350FC92B-152E-634A-84FD-8249B16F31FE}"/>
          </ac:spMkLst>
        </pc:spChg>
        <pc:spChg chg="add 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41" creationId="{8C32D78D-E337-0BDD-5C11-63CB7F20D0B7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43" creationId="{005B4328-F228-1F3B-338A-4DBD112BF05F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44" creationId="{3B046B1B-CA22-AF3E-A1E0-B0ED52F94B40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45" creationId="{3D8F83BD-4193-A9EE-A56E-2FC9A2F7076E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46" creationId="{DC928891-8206-74DC-8CBF-4B4CBDC407BF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48" creationId="{1672CA0C-CD17-083D-DD32-8B8D3E8D77DC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49" creationId="{778F9BFE-B9FF-1653-A582-61428FFEEC6A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50" creationId="{865AC8DF-A09D-C720-1C13-9818B9F358F2}"/>
          </ac:spMkLst>
        </pc:spChg>
        <pc:spChg chg="mod">
          <ac:chgData name="Luiz C. Vendrame Junior" userId="aaaa39051170c106" providerId="LiveId" clId="{A3E2966D-A820-432F-9E13-B508AB148CF1}" dt="2022-07-21T09:48:03.184" v="1861" actId="1035"/>
          <ac:spMkLst>
            <pc:docMk/>
            <pc:sldMk cId="3139805751" sldId="485"/>
            <ac:spMk id="51" creationId="{0493E9FC-1D69-9F11-1CFD-A421F207A7F0}"/>
          </ac:spMkLst>
        </pc:spChg>
        <pc:spChg chg="del">
          <ac:chgData name="Luiz C. Vendrame Junior" userId="aaaa39051170c106" providerId="LiveId" clId="{A3E2966D-A820-432F-9E13-B508AB148CF1}" dt="2022-07-21T09:37:47.857" v="1698" actId="478"/>
          <ac:spMkLst>
            <pc:docMk/>
            <pc:sldMk cId="3139805751" sldId="485"/>
            <ac:spMk id="54" creationId="{9E01EC45-D3D7-AA20-E999-C9DDF5EF9A1C}"/>
          </ac:spMkLst>
        </pc:spChg>
        <pc:grpChg chg="mod">
          <ac:chgData name="Luiz C. Vendrame Junior" userId="aaaa39051170c106" providerId="LiveId" clId="{A3E2966D-A820-432F-9E13-B508AB148CF1}" dt="2022-07-21T09:48:03.184" v="1861" actId="1035"/>
          <ac:grpSpMkLst>
            <pc:docMk/>
            <pc:sldMk cId="3139805751" sldId="485"/>
            <ac:grpSpMk id="34" creationId="{6C576EFB-8FDC-07AB-A81C-738A75A80FDA}"/>
          </ac:grpSpMkLst>
        </pc:grpChg>
        <pc:grpChg chg="add mod">
          <ac:chgData name="Luiz C. Vendrame Junior" userId="aaaa39051170c106" providerId="LiveId" clId="{A3E2966D-A820-432F-9E13-B508AB148CF1}" dt="2022-07-21T09:48:03.184" v="1861" actId="1035"/>
          <ac:grpSpMkLst>
            <pc:docMk/>
            <pc:sldMk cId="3139805751" sldId="485"/>
            <ac:grpSpMk id="42" creationId="{86D04995-8DD7-46E7-4E5B-7B4B8864C1EF}"/>
          </ac:grpSpMkLst>
        </pc:grpChg>
        <pc:grpChg chg="mod">
          <ac:chgData name="Luiz C. Vendrame Junior" userId="aaaa39051170c106" providerId="LiveId" clId="{A3E2966D-A820-432F-9E13-B508AB148CF1}" dt="2022-07-21T09:48:03.184" v="1861" actId="1035"/>
          <ac:grpSpMkLst>
            <pc:docMk/>
            <pc:sldMk cId="3139805751" sldId="485"/>
            <ac:grpSpMk id="47" creationId="{656BC3F0-DA21-5D15-E964-176E7CBF23EC}"/>
          </ac:grpSpMkLst>
        </pc:grpChg>
        <pc:grpChg chg="del">
          <ac:chgData name="Luiz C. Vendrame Junior" userId="aaaa39051170c106" providerId="LiveId" clId="{A3E2966D-A820-432F-9E13-B508AB148CF1}" dt="2022-07-21T09:37:52.403" v="1699" actId="478"/>
          <ac:grpSpMkLst>
            <pc:docMk/>
            <pc:sldMk cId="3139805751" sldId="485"/>
            <ac:grpSpMk id="53" creationId="{3F2D8361-4CA2-1A02-0415-54E46B7B6129}"/>
          </ac:grpSpMkLst>
        </pc:grpChg>
        <pc:picChg chg="del">
          <ac:chgData name="Luiz C. Vendrame Junior" userId="aaaa39051170c106" providerId="LiveId" clId="{A3E2966D-A820-432F-9E13-B508AB148CF1}" dt="2022-07-21T09:33:48.624" v="1565" actId="478"/>
          <ac:picMkLst>
            <pc:docMk/>
            <pc:sldMk cId="3139805751" sldId="485"/>
            <ac:picMk id="4" creationId="{BE946280-A2FB-FADA-5427-B50422B07883}"/>
          </ac:picMkLst>
        </pc:picChg>
        <pc:picChg chg="add mod">
          <ac:chgData name="Luiz C. Vendrame Junior" userId="aaaa39051170c106" providerId="LiveId" clId="{A3E2966D-A820-432F-9E13-B508AB148CF1}" dt="2022-07-21T09:46:08.484" v="1747" actId="1076"/>
          <ac:picMkLst>
            <pc:docMk/>
            <pc:sldMk cId="3139805751" sldId="485"/>
            <ac:picMk id="5" creationId="{1EFE2EE6-3E74-A943-6D96-066A87DEFE7F}"/>
          </ac:picMkLst>
        </pc:picChg>
        <pc:picChg chg="mod">
          <ac:chgData name="Luiz C. Vendrame Junior" userId="aaaa39051170c106" providerId="LiveId" clId="{A3E2966D-A820-432F-9E13-B508AB148CF1}" dt="2022-07-21T09:48:03.184" v="1861" actId="1035"/>
          <ac:picMkLst>
            <pc:docMk/>
            <pc:sldMk cId="3139805751" sldId="485"/>
            <ac:picMk id="39" creationId="{23C89216-B593-AE29-DEBD-152FB5F4122A}"/>
          </ac:picMkLst>
        </pc:picChg>
        <pc:picChg chg="mod">
          <ac:chgData name="Luiz C. Vendrame Junior" userId="aaaa39051170c106" providerId="LiveId" clId="{A3E2966D-A820-432F-9E13-B508AB148CF1}" dt="2022-07-21T09:48:03.184" v="1861" actId="1035"/>
          <ac:picMkLst>
            <pc:docMk/>
            <pc:sldMk cId="3139805751" sldId="485"/>
            <ac:picMk id="52" creationId="{09BE5C80-24FD-34F4-F1AA-CF30FAAAB215}"/>
          </ac:picMkLst>
        </pc:picChg>
        <pc:picChg chg="mod">
          <ac:chgData name="Luiz C. Vendrame Junior" userId="aaaa39051170c106" providerId="LiveId" clId="{A3E2966D-A820-432F-9E13-B508AB148CF1}" dt="2022-07-21T09:48:03.184" v="1861" actId="1035"/>
          <ac:picMkLst>
            <pc:docMk/>
            <pc:sldMk cId="3139805751" sldId="485"/>
            <ac:picMk id="59" creationId="{65744E9F-71CA-1D6B-6F36-5758F0B4FBA2}"/>
          </ac:picMkLst>
        </pc:picChg>
      </pc:sldChg>
      <pc:sldChg chg="modSp add mod ord">
        <pc:chgData name="Luiz C. Vendrame Junior" userId="aaaa39051170c106" providerId="LiveId" clId="{A3E2966D-A820-432F-9E13-B508AB148CF1}" dt="2022-07-21T09:32:47.346" v="1479" actId="20577"/>
        <pc:sldMkLst>
          <pc:docMk/>
          <pc:sldMk cId="3556708438" sldId="486"/>
        </pc:sldMkLst>
        <pc:spChg chg="mod">
          <ac:chgData name="Luiz C. Vendrame Junior" userId="aaaa39051170c106" providerId="LiveId" clId="{A3E2966D-A820-432F-9E13-B508AB148CF1}" dt="2022-07-21T09:32:47.346" v="1479" actId="20577"/>
          <ac:spMkLst>
            <pc:docMk/>
            <pc:sldMk cId="3556708438" sldId="486"/>
            <ac:spMk id="6" creationId="{15F76D08-E4C1-FD88-A2EF-9A89B4D73EDE}"/>
          </ac:spMkLst>
        </pc:spChg>
      </pc:sldChg>
      <pc:sldChg chg="addSp delSp modSp add mod">
        <pc:chgData name="Luiz C. Vendrame Junior" userId="aaaa39051170c106" providerId="LiveId" clId="{A3E2966D-A820-432F-9E13-B508AB148CF1}" dt="2022-07-21T10:03:01.509" v="2123" actId="12789"/>
        <pc:sldMkLst>
          <pc:docMk/>
          <pc:sldMk cId="1996190071" sldId="487"/>
        </pc:sldMkLst>
        <pc:spChg chg="add mod">
          <ac:chgData name="Luiz C. Vendrame Junior" userId="aaaa39051170c106" providerId="LiveId" clId="{A3E2966D-A820-432F-9E13-B508AB148CF1}" dt="2022-07-21T09:50:08.718" v="1906" actId="207"/>
          <ac:spMkLst>
            <pc:docMk/>
            <pc:sldMk cId="1996190071" sldId="487"/>
            <ac:spMk id="3" creationId="{EF6E9EAD-9E2E-B488-7381-62FE8157D73D}"/>
          </ac:spMkLst>
        </pc:spChg>
        <pc:spChg chg="add mod">
          <ac:chgData name="Luiz C. Vendrame Junior" userId="aaaa39051170c106" providerId="LiveId" clId="{A3E2966D-A820-432F-9E13-B508AB148CF1}" dt="2022-07-21T10:02:50.096" v="2121" actId="164"/>
          <ac:spMkLst>
            <pc:docMk/>
            <pc:sldMk cId="1996190071" sldId="487"/>
            <ac:spMk id="4" creationId="{0B8AE90D-203B-628B-5824-B9FD729BA622}"/>
          </ac:spMkLst>
        </pc:spChg>
        <pc:spChg chg="add mod">
          <ac:chgData name="Luiz C. Vendrame Junior" userId="aaaa39051170c106" providerId="LiveId" clId="{A3E2966D-A820-432F-9E13-B508AB148CF1}" dt="2022-07-21T10:02:50.096" v="2121" actId="164"/>
          <ac:spMkLst>
            <pc:docMk/>
            <pc:sldMk cId="1996190071" sldId="487"/>
            <ac:spMk id="53" creationId="{25A66E9B-39FF-3EC0-035F-D1BC0EBC6129}"/>
          </ac:spMkLst>
        </pc:spChg>
        <pc:spChg chg="add del mod">
          <ac:chgData name="Luiz C. Vendrame Junior" userId="aaaa39051170c106" providerId="LiveId" clId="{A3E2966D-A820-432F-9E13-B508AB148CF1}" dt="2022-07-21T09:51:36.602" v="1930" actId="478"/>
          <ac:spMkLst>
            <pc:docMk/>
            <pc:sldMk cId="1996190071" sldId="487"/>
            <ac:spMk id="54" creationId="{3474CE68-821D-6CFB-86ED-0BFD25F15E3D}"/>
          </ac:spMkLst>
        </pc:spChg>
        <pc:spChg chg="add mod">
          <ac:chgData name="Luiz C. Vendrame Junior" userId="aaaa39051170c106" providerId="LiveId" clId="{A3E2966D-A820-432F-9E13-B508AB148CF1}" dt="2022-07-21T10:02:50.096" v="2121" actId="164"/>
          <ac:spMkLst>
            <pc:docMk/>
            <pc:sldMk cId="1996190071" sldId="487"/>
            <ac:spMk id="56" creationId="{4B53FD68-BBA0-F422-1204-DB3B0F16DCAE}"/>
          </ac:spMkLst>
        </pc:spChg>
        <pc:spChg chg="add mod">
          <ac:chgData name="Luiz C. Vendrame Junior" userId="aaaa39051170c106" providerId="LiveId" clId="{A3E2966D-A820-432F-9E13-B508AB148CF1}" dt="2022-07-21T10:02:50.096" v="2121" actId="164"/>
          <ac:spMkLst>
            <pc:docMk/>
            <pc:sldMk cId="1996190071" sldId="487"/>
            <ac:spMk id="57" creationId="{20B926A9-9559-36FB-0647-911A372D9A28}"/>
          </ac:spMkLst>
        </pc:spChg>
        <pc:grpChg chg="add mod">
          <ac:chgData name="Luiz C. Vendrame Junior" userId="aaaa39051170c106" providerId="LiveId" clId="{A3E2966D-A820-432F-9E13-B508AB148CF1}" dt="2022-07-21T10:03:01.509" v="2123" actId="12789"/>
          <ac:grpSpMkLst>
            <pc:docMk/>
            <pc:sldMk cId="1996190071" sldId="487"/>
            <ac:grpSpMk id="14" creationId="{BB6972F5-3A45-D026-8FFB-4C329C657C23}"/>
          </ac:grpSpMkLst>
        </pc:grpChg>
        <pc:picChg chg="add mod">
          <ac:chgData name="Luiz C. Vendrame Junior" userId="aaaa39051170c106" providerId="LiveId" clId="{A3E2966D-A820-432F-9E13-B508AB148CF1}" dt="2022-07-21T10:02:50.096" v="2121" actId="164"/>
          <ac:picMkLst>
            <pc:docMk/>
            <pc:sldMk cId="1996190071" sldId="487"/>
            <ac:picMk id="10" creationId="{CE539DFC-30B8-1FD9-81FB-56852A08B2D2}"/>
          </ac:picMkLst>
        </pc:picChg>
        <pc:picChg chg="add mod modCrop">
          <ac:chgData name="Luiz C. Vendrame Junior" userId="aaaa39051170c106" providerId="LiveId" clId="{A3E2966D-A820-432F-9E13-B508AB148CF1}" dt="2022-07-21T10:02:50.096" v="2121" actId="164"/>
          <ac:picMkLst>
            <pc:docMk/>
            <pc:sldMk cId="1996190071" sldId="487"/>
            <ac:picMk id="13" creationId="{419E90FF-4EFF-C256-E5DD-8BE2C4451240}"/>
          </ac:picMkLst>
        </pc:picChg>
        <pc:picChg chg="add del mod">
          <ac:chgData name="Luiz C. Vendrame Junior" userId="aaaa39051170c106" providerId="LiveId" clId="{A3E2966D-A820-432F-9E13-B508AB148CF1}" dt="2022-07-21T09:51:22.385" v="1923" actId="478"/>
          <ac:picMkLst>
            <pc:docMk/>
            <pc:sldMk cId="1996190071" sldId="487"/>
            <ac:picMk id="55" creationId="{22839C80-92C2-E85B-B416-306091DB3FE2}"/>
          </ac:picMkLst>
        </pc:picChg>
      </pc:sldChg>
      <pc:sldChg chg="addSp delSp modSp add del mod">
        <pc:chgData name="Luiz C. Vendrame Junior" userId="aaaa39051170c106" providerId="LiveId" clId="{A3E2966D-A820-432F-9E13-B508AB148CF1}" dt="2022-07-21T10:04:46.880" v="2136" actId="47"/>
        <pc:sldMkLst>
          <pc:docMk/>
          <pc:sldMk cId="3696731047" sldId="488"/>
        </pc:sldMkLst>
        <pc:spChg chg="add del mod">
          <ac:chgData name="Luiz C. Vendrame Junior" userId="aaaa39051170c106" providerId="LiveId" clId="{A3E2966D-A820-432F-9E13-B508AB148CF1}" dt="2022-07-21T10:04:18.034" v="2134" actId="478"/>
          <ac:spMkLst>
            <pc:docMk/>
            <pc:sldMk cId="3696731047" sldId="488"/>
            <ac:spMk id="9" creationId="{887E9987-E2EA-AA39-F29D-4BC52F2ED990}"/>
          </ac:spMkLst>
        </pc:spChg>
        <pc:picChg chg="mod">
          <ac:chgData name="Luiz C. Vendrame Junior" userId="aaaa39051170c106" providerId="LiveId" clId="{A3E2966D-A820-432F-9E13-B508AB148CF1}" dt="2022-07-21T10:04:21.665" v="2135" actId="1076"/>
          <ac:picMkLst>
            <pc:docMk/>
            <pc:sldMk cId="3696731047" sldId="488"/>
            <ac:picMk id="3" creationId="{38AC2104-F629-10E6-0CF3-71024FB4E7F1}"/>
          </ac:picMkLst>
        </pc:picChg>
        <pc:picChg chg="add del mod">
          <ac:chgData name="Luiz C. Vendrame Junior" userId="aaaa39051170c106" providerId="LiveId" clId="{A3E2966D-A820-432F-9E13-B508AB148CF1}" dt="2022-07-21T10:04:12.054" v="2133" actId="478"/>
          <ac:picMkLst>
            <pc:docMk/>
            <pc:sldMk cId="3696731047" sldId="488"/>
            <ac:picMk id="4" creationId="{D212D354-BAC4-8D91-5D77-EDC0671D8F0D}"/>
          </ac:picMkLst>
        </pc:picChg>
      </pc:sldChg>
      <pc:sldChg chg="modSp add mod ord">
        <pc:chgData name="Luiz C. Vendrame Junior" userId="aaaa39051170c106" providerId="LiveId" clId="{A3E2966D-A820-432F-9E13-B508AB148CF1}" dt="2022-07-21T10:15:08.314" v="2515"/>
        <pc:sldMkLst>
          <pc:docMk/>
          <pc:sldMk cId="3931068595" sldId="488"/>
        </pc:sldMkLst>
        <pc:spChg chg="mod">
          <ac:chgData name="Luiz C. Vendrame Junior" userId="aaaa39051170c106" providerId="LiveId" clId="{A3E2966D-A820-432F-9E13-B508AB148CF1}" dt="2022-07-21T10:09:39.250" v="2380" actId="1076"/>
          <ac:spMkLst>
            <pc:docMk/>
            <pc:sldMk cId="3931068595" sldId="488"/>
            <ac:spMk id="6" creationId="{15F76D08-E4C1-FD88-A2EF-9A89B4D73EDE}"/>
          </ac:spMkLst>
        </pc:spChg>
      </pc:sldChg>
      <pc:sldChg chg="addSp delSp modSp add mod">
        <pc:chgData name="Luiz C. Vendrame Junior" userId="aaaa39051170c106" providerId="LiveId" clId="{A3E2966D-A820-432F-9E13-B508AB148CF1}" dt="2022-07-21T10:18:31.168" v="2718" actId="1076"/>
        <pc:sldMkLst>
          <pc:docMk/>
          <pc:sldMk cId="56297021" sldId="489"/>
        </pc:sldMkLst>
        <pc:spChg chg="del">
          <ac:chgData name="Luiz C. Vendrame Junior" userId="aaaa39051170c106" providerId="LiveId" clId="{A3E2966D-A820-432F-9E13-B508AB148CF1}" dt="2022-07-21T10:10:47.930" v="2410" actId="478"/>
          <ac:spMkLst>
            <pc:docMk/>
            <pc:sldMk cId="56297021" sldId="489"/>
            <ac:spMk id="2" creationId="{0A4FBED2-8406-1056-7F81-70C594ABC394}"/>
          </ac:spMkLst>
        </pc:spChg>
        <pc:spChg chg="mod">
          <ac:chgData name="Luiz C. Vendrame Junior" userId="aaaa39051170c106" providerId="LiveId" clId="{A3E2966D-A820-432F-9E13-B508AB148CF1}" dt="2022-07-21T10:16:22.323" v="2609" actId="20577"/>
          <ac:spMkLst>
            <pc:docMk/>
            <pc:sldMk cId="56297021" sldId="489"/>
            <ac:spMk id="8" creationId="{9B089B5C-EDE3-07E1-E6BF-F41CB74A19D3}"/>
          </ac:spMkLst>
        </pc:spChg>
        <pc:spChg chg="del">
          <ac:chgData name="Luiz C. Vendrame Junior" userId="aaaa39051170c106" providerId="LiveId" clId="{A3E2966D-A820-432F-9E13-B508AB148CF1}" dt="2022-07-21T10:10:08.474" v="2383" actId="478"/>
          <ac:spMkLst>
            <pc:docMk/>
            <pc:sldMk cId="56297021" sldId="489"/>
            <ac:spMk id="15" creationId="{26536CC7-82CD-B91A-E22D-866A004ACAC6}"/>
          </ac:spMkLst>
        </pc:spChg>
        <pc:spChg chg="del">
          <ac:chgData name="Luiz C. Vendrame Junior" userId="aaaa39051170c106" providerId="LiveId" clId="{A3E2966D-A820-432F-9E13-B508AB148CF1}" dt="2022-07-21T10:10:03.737" v="2382" actId="478"/>
          <ac:spMkLst>
            <pc:docMk/>
            <pc:sldMk cId="56297021" sldId="489"/>
            <ac:spMk id="17" creationId="{166F2300-CDE8-9880-34EA-194B0FADCEE0}"/>
          </ac:spMkLst>
        </pc:spChg>
        <pc:spChg chg="del">
          <ac:chgData name="Luiz C. Vendrame Junior" userId="aaaa39051170c106" providerId="LiveId" clId="{A3E2966D-A820-432F-9E13-B508AB148CF1}" dt="2022-07-21T10:10:51.409" v="2413" actId="478"/>
          <ac:spMkLst>
            <pc:docMk/>
            <pc:sldMk cId="56297021" sldId="489"/>
            <ac:spMk id="29" creationId="{D533429E-CF1E-C380-C192-346B6BC4BA41}"/>
          </ac:spMkLst>
        </pc:spChg>
        <pc:spChg chg="del">
          <ac:chgData name="Luiz C. Vendrame Junior" userId="aaaa39051170c106" providerId="LiveId" clId="{A3E2966D-A820-432F-9E13-B508AB148CF1}" dt="2022-07-21T10:10:49.236" v="2411" actId="478"/>
          <ac:spMkLst>
            <pc:docMk/>
            <pc:sldMk cId="56297021" sldId="489"/>
            <ac:spMk id="30" creationId="{C1548E78-731D-DDE2-EBBF-E3884CF32A32}"/>
          </ac:spMkLst>
        </pc:spChg>
        <pc:spChg chg="del">
          <ac:chgData name="Luiz C. Vendrame Junior" userId="aaaa39051170c106" providerId="LiveId" clId="{A3E2966D-A820-432F-9E13-B508AB148CF1}" dt="2022-07-21T10:10:49.917" v="2412" actId="478"/>
          <ac:spMkLst>
            <pc:docMk/>
            <pc:sldMk cId="56297021" sldId="489"/>
            <ac:spMk id="33" creationId="{8A128277-5D65-BC12-356E-46A260A648DC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35" creationId="{2B479E92-0166-A9E1-EBED-68C1C314CADF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36" creationId="{2CE2AFB0-6ABA-9ECC-42A4-5F812B82D956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37" creationId="{6792C768-A1FB-AF74-3662-3DCE53EDE666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38" creationId="{AE8EA5B9-866E-A186-F054-6650FBEB7126}"/>
          </ac:spMkLst>
        </pc:spChg>
        <pc:spChg chg="del">
          <ac:chgData name="Luiz C. Vendrame Junior" userId="aaaa39051170c106" providerId="LiveId" clId="{A3E2966D-A820-432F-9E13-B508AB148CF1}" dt="2022-07-21T10:10:52.562" v="2414" actId="478"/>
          <ac:spMkLst>
            <pc:docMk/>
            <pc:sldMk cId="56297021" sldId="489"/>
            <ac:spMk id="40" creationId="{350FC92B-152E-634A-84FD-8249B16F31FE}"/>
          </ac:spMkLst>
        </pc:spChg>
        <pc:spChg chg="del">
          <ac:chgData name="Luiz C. Vendrame Junior" userId="aaaa39051170c106" providerId="LiveId" clId="{A3E2966D-A820-432F-9E13-B508AB148CF1}" dt="2022-07-21T10:10:53.908" v="2415" actId="478"/>
          <ac:spMkLst>
            <pc:docMk/>
            <pc:sldMk cId="56297021" sldId="489"/>
            <ac:spMk id="41" creationId="{8C32D78D-E337-0BDD-5C11-63CB7F20D0B7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43" creationId="{005B4328-F228-1F3B-338A-4DBD112BF05F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44" creationId="{3B046B1B-CA22-AF3E-A1E0-B0ED52F94B40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45" creationId="{3D8F83BD-4193-A9EE-A56E-2FC9A2F7076E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46" creationId="{DC928891-8206-74DC-8CBF-4B4CBDC407BF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48" creationId="{1672CA0C-CD17-083D-DD32-8B8D3E8D77DC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49" creationId="{778F9BFE-B9FF-1653-A582-61428FFEEC6A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50" creationId="{865AC8DF-A09D-C720-1C13-9818B9F358F2}"/>
          </ac:spMkLst>
        </pc:spChg>
        <pc:spChg chg="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51" creationId="{0493E9FC-1D69-9F11-1CFD-A421F207A7F0}"/>
          </ac:spMkLst>
        </pc:spChg>
        <pc:spChg chg="add mod">
          <ac:chgData name="Luiz C. Vendrame Junior" userId="aaaa39051170c106" providerId="LiveId" clId="{A3E2966D-A820-432F-9E13-B508AB148CF1}" dt="2022-07-21T10:10:45.494" v="2409"/>
          <ac:spMkLst>
            <pc:docMk/>
            <pc:sldMk cId="56297021" sldId="489"/>
            <ac:spMk id="53" creationId="{077AC43C-2827-5663-7058-DE7361A9D60C}"/>
          </ac:spMkLst>
        </pc:spChg>
        <pc:spChg chg="add mod">
          <ac:chgData name="Luiz C. Vendrame Junior" userId="aaaa39051170c106" providerId="LiveId" clId="{A3E2966D-A820-432F-9E13-B508AB148CF1}" dt="2022-07-21T10:18:23.915" v="2717" actId="1076"/>
          <ac:spMkLst>
            <pc:docMk/>
            <pc:sldMk cId="56297021" sldId="489"/>
            <ac:spMk id="54" creationId="{6D7C664C-5432-C73B-B35A-D735DE4C46B3}"/>
          </ac:spMkLst>
        </pc:spChg>
        <pc:spChg chg="add 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55" creationId="{4C03CF6A-6B31-7FD6-4F19-02F9B53B8845}"/>
          </ac:spMkLst>
        </pc:spChg>
        <pc:spChg chg="add mod">
          <ac:chgData name="Luiz C. Vendrame Junior" userId="aaaa39051170c106" providerId="LiveId" clId="{A3E2966D-A820-432F-9E13-B508AB148CF1}" dt="2022-07-21T10:18:31.168" v="2718" actId="1076"/>
          <ac:spMkLst>
            <pc:docMk/>
            <pc:sldMk cId="56297021" sldId="489"/>
            <ac:spMk id="56" creationId="{B4E0349A-0811-6E0E-92B0-F9AC9BAF44D0}"/>
          </ac:spMkLst>
        </pc:spChg>
        <pc:grpChg chg="mod">
          <ac:chgData name="Luiz C. Vendrame Junior" userId="aaaa39051170c106" providerId="LiveId" clId="{A3E2966D-A820-432F-9E13-B508AB148CF1}" dt="2022-07-21T10:18:31.168" v="2718" actId="1076"/>
          <ac:grpSpMkLst>
            <pc:docMk/>
            <pc:sldMk cId="56297021" sldId="489"/>
            <ac:grpSpMk id="34" creationId="{6C576EFB-8FDC-07AB-A81C-738A75A80FDA}"/>
          </ac:grpSpMkLst>
        </pc:grpChg>
        <pc:grpChg chg="mod">
          <ac:chgData name="Luiz C. Vendrame Junior" userId="aaaa39051170c106" providerId="LiveId" clId="{A3E2966D-A820-432F-9E13-B508AB148CF1}" dt="2022-07-21T10:18:31.168" v="2718" actId="1076"/>
          <ac:grpSpMkLst>
            <pc:docMk/>
            <pc:sldMk cId="56297021" sldId="489"/>
            <ac:grpSpMk id="42" creationId="{86D04995-8DD7-46E7-4E5B-7B4B8864C1EF}"/>
          </ac:grpSpMkLst>
        </pc:grpChg>
        <pc:grpChg chg="mod">
          <ac:chgData name="Luiz C. Vendrame Junior" userId="aaaa39051170c106" providerId="LiveId" clId="{A3E2966D-A820-432F-9E13-B508AB148CF1}" dt="2022-07-21T10:18:31.168" v="2718" actId="1076"/>
          <ac:grpSpMkLst>
            <pc:docMk/>
            <pc:sldMk cId="56297021" sldId="489"/>
            <ac:grpSpMk id="47" creationId="{656BC3F0-DA21-5D15-E964-176E7CBF23EC}"/>
          </ac:grpSpMkLst>
        </pc:grpChg>
        <pc:picChg chg="mod">
          <ac:chgData name="Luiz C. Vendrame Junior" userId="aaaa39051170c106" providerId="LiveId" clId="{A3E2966D-A820-432F-9E13-B508AB148CF1}" dt="2022-07-21T10:18:31.168" v="2718" actId="1076"/>
          <ac:picMkLst>
            <pc:docMk/>
            <pc:sldMk cId="56297021" sldId="489"/>
            <ac:picMk id="39" creationId="{23C89216-B593-AE29-DEBD-152FB5F4122A}"/>
          </ac:picMkLst>
        </pc:picChg>
        <pc:picChg chg="mod">
          <ac:chgData name="Luiz C. Vendrame Junior" userId="aaaa39051170c106" providerId="LiveId" clId="{A3E2966D-A820-432F-9E13-B508AB148CF1}" dt="2022-07-21T10:18:31.168" v="2718" actId="1076"/>
          <ac:picMkLst>
            <pc:docMk/>
            <pc:sldMk cId="56297021" sldId="489"/>
            <ac:picMk id="52" creationId="{09BE5C80-24FD-34F4-F1AA-CF30FAAAB215}"/>
          </ac:picMkLst>
        </pc:picChg>
        <pc:picChg chg="mod">
          <ac:chgData name="Luiz C. Vendrame Junior" userId="aaaa39051170c106" providerId="LiveId" clId="{A3E2966D-A820-432F-9E13-B508AB148CF1}" dt="2022-07-21T10:18:31.168" v="2718" actId="1076"/>
          <ac:picMkLst>
            <pc:docMk/>
            <pc:sldMk cId="56297021" sldId="489"/>
            <ac:picMk id="59" creationId="{65744E9F-71CA-1D6B-6F36-5758F0B4FBA2}"/>
          </ac:picMkLst>
        </pc:picChg>
        <pc:cxnChg chg="add mod">
          <ac:chgData name="Luiz C. Vendrame Junior" userId="aaaa39051170c106" providerId="LiveId" clId="{A3E2966D-A820-432F-9E13-B508AB148CF1}" dt="2022-07-21T10:18:31.168" v="2718" actId="1076"/>
          <ac:cxnSpMkLst>
            <pc:docMk/>
            <pc:sldMk cId="56297021" sldId="489"/>
            <ac:cxnSpMk id="4" creationId="{7D6CE809-B9B4-58D7-F8BC-A1029B353C1B}"/>
          </ac:cxnSpMkLst>
        </pc:cxnChg>
      </pc:sldChg>
      <pc:sldChg chg="addSp delSp modSp add mod">
        <pc:chgData name="Luiz C. Vendrame Junior" userId="aaaa39051170c106" providerId="LiveId" clId="{A3E2966D-A820-432F-9E13-B508AB148CF1}" dt="2022-07-22T05:03:16.799" v="2956" actId="1076"/>
        <pc:sldMkLst>
          <pc:docMk/>
          <pc:sldMk cId="238725983" sldId="490"/>
        </pc:sldMkLst>
        <pc:spChg chg="mod">
          <ac:chgData name="Luiz C. Vendrame Junior" userId="aaaa39051170c106" providerId="LiveId" clId="{A3E2966D-A820-432F-9E13-B508AB148CF1}" dt="2022-07-21T10:18:43.337" v="2727" actId="20577"/>
          <ac:spMkLst>
            <pc:docMk/>
            <pc:sldMk cId="238725983" sldId="490"/>
            <ac:spMk id="8" creationId="{9B089B5C-EDE3-07E1-E6BF-F41CB74A19D3}"/>
          </ac:spMkLst>
        </pc:spChg>
        <pc:spChg chg="mod">
          <ac:chgData name="Luiz C. Vendrame Junior" userId="aaaa39051170c106" providerId="LiveId" clId="{A3E2966D-A820-432F-9E13-B508AB148CF1}" dt="2022-07-22T05:03:16.799" v="2956" actId="1076"/>
          <ac:spMkLst>
            <pc:docMk/>
            <pc:sldMk cId="238725983" sldId="490"/>
            <ac:spMk id="13" creationId="{50A5E8BB-5756-9B45-3373-97AD8FC51CF7}"/>
          </ac:spMkLst>
        </pc:spChg>
        <pc:spChg chg="add mod">
          <ac:chgData name="Luiz C. Vendrame Junior" userId="aaaa39051170c106" providerId="LiveId" clId="{A3E2966D-A820-432F-9E13-B508AB148CF1}" dt="2022-07-21T10:21:20.683" v="2943" actId="1076"/>
          <ac:spMkLst>
            <pc:docMk/>
            <pc:sldMk cId="238725983" sldId="490"/>
            <ac:spMk id="31" creationId="{77C1D471-218B-7F02-F9A0-0F2615E4D91F}"/>
          </ac:spMkLst>
        </pc:spChg>
        <pc:spChg chg="add mod">
          <ac:chgData name="Luiz C. Vendrame Junior" userId="aaaa39051170c106" providerId="LiveId" clId="{A3E2966D-A820-432F-9E13-B508AB148CF1}" dt="2022-07-21T10:21:38.705" v="2951" actId="113"/>
          <ac:spMkLst>
            <pc:docMk/>
            <pc:sldMk cId="238725983" sldId="490"/>
            <ac:spMk id="32" creationId="{C0538D06-59CC-6D6B-6C6C-BFDCD5843824}"/>
          </ac:spMkLst>
        </pc:spChg>
        <pc:spChg chg="add mod">
          <ac:chgData name="Luiz C. Vendrame Junior" userId="aaaa39051170c106" providerId="LiveId" clId="{A3E2966D-A820-432F-9E13-B508AB148CF1}" dt="2022-07-21T10:21:44.268" v="2953" actId="1076"/>
          <ac:spMkLst>
            <pc:docMk/>
            <pc:sldMk cId="238725983" sldId="490"/>
            <ac:spMk id="40" creationId="{59320A9B-C82C-C607-D4FC-B4001696ACBA}"/>
          </ac:spMkLst>
        </pc:spChg>
        <pc:spChg chg="del">
          <ac:chgData name="Luiz C. Vendrame Junior" userId="aaaa39051170c106" providerId="LiveId" clId="{A3E2966D-A820-432F-9E13-B508AB148CF1}" dt="2022-07-21T10:21:14.532" v="2941" actId="478"/>
          <ac:spMkLst>
            <pc:docMk/>
            <pc:sldMk cId="238725983" sldId="490"/>
            <ac:spMk id="53" creationId="{077AC43C-2827-5663-7058-DE7361A9D60C}"/>
          </ac:spMkLst>
        </pc:spChg>
        <pc:spChg chg="mod">
          <ac:chgData name="Luiz C. Vendrame Junior" userId="aaaa39051170c106" providerId="LiveId" clId="{A3E2966D-A820-432F-9E13-B508AB148CF1}" dt="2022-07-21T10:21:17.191" v="2942" actId="14100"/>
          <ac:spMkLst>
            <pc:docMk/>
            <pc:sldMk cId="238725983" sldId="490"/>
            <ac:spMk id="54" creationId="{6D7C664C-5432-C73B-B35A-D735DE4C46B3}"/>
          </ac:spMkLst>
        </pc:spChg>
        <pc:spChg chg="del">
          <ac:chgData name="Luiz C. Vendrame Junior" userId="aaaa39051170c106" providerId="LiveId" clId="{A3E2966D-A820-432F-9E13-B508AB148CF1}" dt="2022-07-21T10:19:14.926" v="2814" actId="478"/>
          <ac:spMkLst>
            <pc:docMk/>
            <pc:sldMk cId="238725983" sldId="490"/>
            <ac:spMk id="55" creationId="{4C03CF6A-6B31-7FD6-4F19-02F9B53B8845}"/>
          </ac:spMkLst>
        </pc:spChg>
        <pc:spChg chg="del">
          <ac:chgData name="Luiz C. Vendrame Junior" userId="aaaa39051170c106" providerId="LiveId" clId="{A3E2966D-A820-432F-9E13-B508AB148CF1}" dt="2022-07-21T10:19:14.926" v="2814" actId="478"/>
          <ac:spMkLst>
            <pc:docMk/>
            <pc:sldMk cId="238725983" sldId="490"/>
            <ac:spMk id="56" creationId="{B4E0349A-0811-6E0E-92B0-F9AC9BAF44D0}"/>
          </ac:spMkLst>
        </pc:spChg>
        <pc:grpChg chg="del">
          <ac:chgData name="Luiz C. Vendrame Junior" userId="aaaa39051170c106" providerId="LiveId" clId="{A3E2966D-A820-432F-9E13-B508AB148CF1}" dt="2022-07-21T10:19:14.926" v="2814" actId="478"/>
          <ac:grpSpMkLst>
            <pc:docMk/>
            <pc:sldMk cId="238725983" sldId="490"/>
            <ac:grpSpMk id="34" creationId="{6C576EFB-8FDC-07AB-A81C-738A75A80FDA}"/>
          </ac:grpSpMkLst>
        </pc:grpChg>
        <pc:grpChg chg="del">
          <ac:chgData name="Luiz C. Vendrame Junior" userId="aaaa39051170c106" providerId="LiveId" clId="{A3E2966D-A820-432F-9E13-B508AB148CF1}" dt="2022-07-21T10:19:14.926" v="2814" actId="478"/>
          <ac:grpSpMkLst>
            <pc:docMk/>
            <pc:sldMk cId="238725983" sldId="490"/>
            <ac:grpSpMk id="42" creationId="{86D04995-8DD7-46E7-4E5B-7B4B8864C1EF}"/>
          </ac:grpSpMkLst>
        </pc:grpChg>
        <pc:grpChg chg="del">
          <ac:chgData name="Luiz C. Vendrame Junior" userId="aaaa39051170c106" providerId="LiveId" clId="{A3E2966D-A820-432F-9E13-B508AB148CF1}" dt="2022-07-21T10:19:14.926" v="2814" actId="478"/>
          <ac:grpSpMkLst>
            <pc:docMk/>
            <pc:sldMk cId="238725983" sldId="490"/>
            <ac:grpSpMk id="47" creationId="{656BC3F0-DA21-5D15-E964-176E7CBF23EC}"/>
          </ac:grpSpMkLst>
        </pc:grpChg>
        <pc:picChg chg="mod">
          <ac:chgData name="Luiz C. Vendrame Junior" userId="aaaa39051170c106" providerId="LiveId" clId="{A3E2966D-A820-432F-9E13-B508AB148CF1}" dt="2022-07-21T10:21:26.033" v="2945" actId="1076"/>
          <ac:picMkLst>
            <pc:docMk/>
            <pc:sldMk cId="238725983" sldId="490"/>
            <ac:picMk id="5" creationId="{1EFE2EE6-3E74-A943-6D96-066A87DEFE7F}"/>
          </ac:picMkLst>
        </pc:picChg>
        <pc:picChg chg="add mod">
          <ac:chgData name="Luiz C. Vendrame Junior" userId="aaaa39051170c106" providerId="LiveId" clId="{A3E2966D-A820-432F-9E13-B508AB148CF1}" dt="2022-07-21T10:21:30.298" v="2947" actId="1076"/>
          <ac:picMkLst>
            <pc:docMk/>
            <pc:sldMk cId="238725983" sldId="490"/>
            <ac:picMk id="33" creationId="{E9252354-E5DC-6C50-540A-BFD93862B7C9}"/>
          </ac:picMkLst>
        </pc:picChg>
        <pc:cxnChg chg="del">
          <ac:chgData name="Luiz C. Vendrame Junior" userId="aaaa39051170c106" providerId="LiveId" clId="{A3E2966D-A820-432F-9E13-B508AB148CF1}" dt="2022-07-21T10:19:16.380" v="2815" actId="478"/>
          <ac:cxnSpMkLst>
            <pc:docMk/>
            <pc:sldMk cId="238725983" sldId="490"/>
            <ac:cxnSpMk id="4" creationId="{7D6CE809-B9B4-58D7-F8BC-A1029B353C1B}"/>
          </ac:cxnSpMkLst>
        </pc:cxnChg>
      </pc:sldChg>
      <pc:sldChg chg="new del">
        <pc:chgData name="Luiz C. Vendrame Junior" userId="aaaa39051170c106" providerId="LiveId" clId="{A3E2966D-A820-432F-9E13-B508AB148CF1}" dt="2022-07-21T10:14:21.403" v="2459" actId="47"/>
        <pc:sldMkLst>
          <pc:docMk/>
          <pc:sldMk cId="927373875" sldId="490"/>
        </pc:sldMkLst>
      </pc:sldChg>
      <pc:sldChg chg="modSp mod">
        <pc:chgData name="Luiz C. Vendrame Junior" userId="aaaa39051170c106" providerId="LiveId" clId="{A3E2966D-A820-432F-9E13-B508AB148CF1}" dt="2022-07-22T05:03:00.234" v="2955" actId="1076"/>
        <pc:sldMkLst>
          <pc:docMk/>
          <pc:sldMk cId="4124091810" sldId="492"/>
        </pc:sldMkLst>
        <pc:picChg chg="mod">
          <ac:chgData name="Luiz C. Vendrame Junior" userId="aaaa39051170c106" providerId="LiveId" clId="{A3E2966D-A820-432F-9E13-B508AB148CF1}" dt="2022-07-22T05:03:00.234" v="2955" actId="1076"/>
          <ac:picMkLst>
            <pc:docMk/>
            <pc:sldMk cId="4124091810" sldId="492"/>
            <ac:picMk id="17" creationId="{61FF54A6-E57F-37AB-D604-94903A0232EE}"/>
          </ac:picMkLst>
        </pc:picChg>
      </pc:sldChg>
      <pc:sldChg chg="del">
        <pc:chgData name="Luiz C. Vendrame Junior" userId="aaaa39051170c106" providerId="LiveId" clId="{A3E2966D-A820-432F-9E13-B508AB148CF1}" dt="2022-07-22T05:17:11.652" v="2957" actId="47"/>
        <pc:sldMkLst>
          <pc:docMk/>
          <pc:sldMk cId="2220248748" sldId="493"/>
        </pc:sldMkLst>
      </pc:sldChg>
      <pc:sldChg chg="modSp mod">
        <pc:chgData name="Luiz C. Vendrame Junior" userId="aaaa39051170c106" providerId="LiveId" clId="{A3E2966D-A820-432F-9E13-B508AB148CF1}" dt="2022-07-22T05:44:20.867" v="3017" actId="14100"/>
        <pc:sldMkLst>
          <pc:docMk/>
          <pc:sldMk cId="164674735" sldId="494"/>
        </pc:sldMkLst>
        <pc:graphicFrameChg chg="mod modGraphic">
          <ac:chgData name="Luiz C. Vendrame Junior" userId="aaaa39051170c106" providerId="LiveId" clId="{A3E2966D-A820-432F-9E13-B508AB148CF1}" dt="2022-07-22T05:43:56.147" v="3013"/>
          <ac:graphicFrameMkLst>
            <pc:docMk/>
            <pc:sldMk cId="164674735" sldId="494"/>
            <ac:graphicFrameMk id="33" creationId="{54B4CB85-91DD-5D88-08D2-2F2C6E07D714}"/>
          </ac:graphicFrameMkLst>
        </pc:graphicFrameChg>
        <pc:graphicFrameChg chg="mod modGraphic">
          <ac:chgData name="Luiz C. Vendrame Junior" userId="aaaa39051170c106" providerId="LiveId" clId="{A3E2966D-A820-432F-9E13-B508AB148CF1}" dt="2022-07-22T05:42:24.683" v="2993" actId="2165"/>
          <ac:graphicFrameMkLst>
            <pc:docMk/>
            <pc:sldMk cId="164674735" sldId="494"/>
            <ac:graphicFrameMk id="39" creationId="{CC1033CA-574C-97EB-E0E5-7DA1C93ADE36}"/>
          </ac:graphicFrameMkLst>
        </pc:graphicFrameChg>
        <pc:graphicFrameChg chg="modGraphic">
          <ac:chgData name="Luiz C. Vendrame Junior" userId="aaaa39051170c106" providerId="LiveId" clId="{A3E2966D-A820-432F-9E13-B508AB148CF1}" dt="2022-07-22T05:42:30.590" v="2994" actId="2165"/>
          <ac:graphicFrameMkLst>
            <pc:docMk/>
            <pc:sldMk cId="164674735" sldId="494"/>
            <ac:graphicFrameMk id="40" creationId="{FCE349DC-DF17-5426-FA63-4A0EC6309128}"/>
          </ac:graphicFrameMkLst>
        </pc:graphicFrameChg>
        <pc:cxnChg chg="mod">
          <ac:chgData name="Luiz C. Vendrame Junior" userId="aaaa39051170c106" providerId="LiveId" clId="{A3E2966D-A820-432F-9E13-B508AB148CF1}" dt="2022-07-22T05:44:20.867" v="3017" actId="14100"/>
          <ac:cxnSpMkLst>
            <pc:docMk/>
            <pc:sldMk cId="164674735" sldId="494"/>
            <ac:cxnSpMk id="59" creationId="{D748C5DB-A7F6-62B2-DD22-D096465FE7EB}"/>
          </ac:cxnSpMkLst>
        </pc:cxnChg>
      </pc:sldChg>
    </pc:docChg>
  </pc:docChgLst>
  <pc:docChgLst>
    <pc:chgData name="Roberto Liyudi Watanabe" userId="282bb0953230aa56" providerId="LiveId" clId="{C701F310-0B63-434A-BD7F-783B52FAD7EC}"/>
    <pc:docChg chg="undo custSel addSld delSld modSld sldOrd modSection">
      <pc:chgData name="Roberto Liyudi Watanabe" userId="282bb0953230aa56" providerId="LiveId" clId="{C701F310-0B63-434A-BD7F-783B52FAD7EC}" dt="2022-07-21T21:07:15.586" v="1403" actId="20577"/>
      <pc:docMkLst>
        <pc:docMk/>
      </pc:docMkLst>
      <pc:sldChg chg="delSp modSp mod delAnim">
        <pc:chgData name="Roberto Liyudi Watanabe" userId="282bb0953230aa56" providerId="LiveId" clId="{C701F310-0B63-434A-BD7F-783B52FAD7EC}" dt="2022-07-21T17:13:08.900" v="151" actId="465"/>
        <pc:sldMkLst>
          <pc:docMk/>
          <pc:sldMk cId="1063855578" sldId="461"/>
        </pc:sldMkLst>
        <pc:spChg chg="topLvl">
          <ac:chgData name="Roberto Liyudi Watanabe" userId="282bb0953230aa56" providerId="LiveId" clId="{C701F310-0B63-434A-BD7F-783B52FAD7EC}" dt="2022-07-21T17:12:56.136" v="147" actId="478"/>
          <ac:spMkLst>
            <pc:docMk/>
            <pc:sldMk cId="1063855578" sldId="461"/>
            <ac:spMk id="6" creationId="{D6456D1D-7A4A-3523-41D4-7E12FE075217}"/>
          </ac:spMkLst>
        </pc:spChg>
        <pc:spChg chg="mod topLvl">
          <ac:chgData name="Roberto Liyudi Watanabe" userId="282bb0953230aa56" providerId="LiveId" clId="{C701F310-0B63-434A-BD7F-783B52FAD7EC}" dt="2022-07-21T17:13:08.900" v="151" actId="465"/>
          <ac:spMkLst>
            <pc:docMk/>
            <pc:sldMk cId="1063855578" sldId="461"/>
            <ac:spMk id="8" creationId="{85E99018-0869-EE2F-B13C-82F8F6BB4929}"/>
          </ac:spMkLst>
        </pc:spChg>
        <pc:spChg chg="mod topLvl">
          <ac:chgData name="Roberto Liyudi Watanabe" userId="282bb0953230aa56" providerId="LiveId" clId="{C701F310-0B63-434A-BD7F-783B52FAD7EC}" dt="2022-07-21T17:13:08.900" v="151" actId="465"/>
          <ac:spMkLst>
            <pc:docMk/>
            <pc:sldMk cId="1063855578" sldId="461"/>
            <ac:spMk id="9" creationId="{5DE0A104-DEF6-8919-420F-FE6A6943939A}"/>
          </ac:spMkLst>
        </pc:spChg>
        <pc:spChg chg="topLvl">
          <ac:chgData name="Roberto Liyudi Watanabe" userId="282bb0953230aa56" providerId="LiveId" clId="{C701F310-0B63-434A-BD7F-783B52FAD7EC}" dt="2022-07-21T17:13:00.071" v="150" actId="478"/>
          <ac:spMkLst>
            <pc:docMk/>
            <pc:sldMk cId="1063855578" sldId="461"/>
            <ac:spMk id="10" creationId="{86B96472-9F5F-A234-C9E2-7685F2F18928}"/>
          </ac:spMkLst>
        </pc:spChg>
        <pc:grpChg chg="del">
          <ac:chgData name="Roberto Liyudi Watanabe" userId="282bb0953230aa56" providerId="LiveId" clId="{C701F310-0B63-434A-BD7F-783B52FAD7EC}" dt="2022-07-21T17:13:00.071" v="150" actId="478"/>
          <ac:grpSpMkLst>
            <pc:docMk/>
            <pc:sldMk cId="1063855578" sldId="461"/>
            <ac:grpSpMk id="17" creationId="{18D17B9D-F671-4B40-0869-9DCF75E8D28C}"/>
          </ac:grpSpMkLst>
        </pc:grpChg>
        <pc:grpChg chg="del">
          <ac:chgData name="Roberto Liyudi Watanabe" userId="282bb0953230aa56" providerId="LiveId" clId="{C701F310-0B63-434A-BD7F-783B52FAD7EC}" dt="2022-07-21T17:12:58.918" v="149" actId="478"/>
          <ac:grpSpMkLst>
            <pc:docMk/>
            <pc:sldMk cId="1063855578" sldId="461"/>
            <ac:grpSpMk id="18" creationId="{8F693FFE-79A3-9D74-43A1-800078EF55E5}"/>
          </ac:grpSpMkLst>
        </pc:grpChg>
        <pc:grpChg chg="del">
          <ac:chgData name="Roberto Liyudi Watanabe" userId="282bb0953230aa56" providerId="LiveId" clId="{C701F310-0B63-434A-BD7F-783B52FAD7EC}" dt="2022-07-21T17:12:57.612" v="148" actId="478"/>
          <ac:grpSpMkLst>
            <pc:docMk/>
            <pc:sldMk cId="1063855578" sldId="461"/>
            <ac:grpSpMk id="19" creationId="{6A641AF2-F69D-2951-A5E9-FEFE18059880}"/>
          </ac:grpSpMkLst>
        </pc:grpChg>
        <pc:grpChg chg="del">
          <ac:chgData name="Roberto Liyudi Watanabe" userId="282bb0953230aa56" providerId="LiveId" clId="{C701F310-0B63-434A-BD7F-783B52FAD7EC}" dt="2022-07-21T17:12:56.136" v="147" actId="478"/>
          <ac:grpSpMkLst>
            <pc:docMk/>
            <pc:sldMk cId="1063855578" sldId="461"/>
            <ac:grpSpMk id="20" creationId="{137A4C9E-ED39-C327-DB1B-9C9034F5EBD2}"/>
          </ac:grpSpMkLst>
        </pc:grpChg>
        <pc:picChg chg="del topLvl">
          <ac:chgData name="Roberto Liyudi Watanabe" userId="282bb0953230aa56" providerId="LiveId" clId="{C701F310-0B63-434A-BD7F-783B52FAD7EC}" dt="2022-07-21T17:12:56.136" v="147" actId="478"/>
          <ac:picMkLst>
            <pc:docMk/>
            <pc:sldMk cId="1063855578" sldId="461"/>
            <ac:picMk id="5" creationId="{C4F20720-6901-425E-8188-8BD80FBA3D56}"/>
          </ac:picMkLst>
        </pc:picChg>
        <pc:picChg chg="del topLvl">
          <ac:chgData name="Roberto Liyudi Watanabe" userId="282bb0953230aa56" providerId="LiveId" clId="{C701F310-0B63-434A-BD7F-783B52FAD7EC}" dt="2022-07-21T17:12:57.612" v="148" actId="478"/>
          <ac:picMkLst>
            <pc:docMk/>
            <pc:sldMk cId="1063855578" sldId="461"/>
            <ac:picMk id="12" creationId="{C5995D1B-3908-6CE2-FC5B-CD303D957AD7}"/>
          </ac:picMkLst>
        </pc:picChg>
        <pc:picChg chg="del topLvl">
          <ac:chgData name="Roberto Liyudi Watanabe" userId="282bb0953230aa56" providerId="LiveId" clId="{C701F310-0B63-434A-BD7F-783B52FAD7EC}" dt="2022-07-21T17:12:58.918" v="149" actId="478"/>
          <ac:picMkLst>
            <pc:docMk/>
            <pc:sldMk cId="1063855578" sldId="461"/>
            <ac:picMk id="13" creationId="{7F7891DD-22A2-E883-BFC0-391F1D981FB3}"/>
          </ac:picMkLst>
        </pc:picChg>
        <pc:picChg chg="del topLvl">
          <ac:chgData name="Roberto Liyudi Watanabe" userId="282bb0953230aa56" providerId="LiveId" clId="{C701F310-0B63-434A-BD7F-783B52FAD7EC}" dt="2022-07-21T17:13:00.071" v="150" actId="478"/>
          <ac:picMkLst>
            <pc:docMk/>
            <pc:sldMk cId="1063855578" sldId="461"/>
            <ac:picMk id="14" creationId="{A8FB4D82-4046-2329-7D0B-570A8BFD7470}"/>
          </ac:picMkLst>
        </pc:picChg>
      </pc:sldChg>
      <pc:sldChg chg="addSp delSp modSp del mod delAnim">
        <pc:chgData name="Roberto Liyudi Watanabe" userId="282bb0953230aa56" providerId="LiveId" clId="{C701F310-0B63-434A-BD7F-783B52FAD7EC}" dt="2022-07-21T19:17:26.274" v="455" actId="47"/>
        <pc:sldMkLst>
          <pc:docMk/>
          <pc:sldMk cId="3506647960" sldId="462"/>
        </pc:sldMkLst>
        <pc:spChg chg="mod">
          <ac:chgData name="Roberto Liyudi Watanabe" userId="282bb0953230aa56" providerId="LiveId" clId="{C701F310-0B63-434A-BD7F-783B52FAD7EC}" dt="2022-07-21T17:16:44.478" v="172" actId="20577"/>
          <ac:spMkLst>
            <pc:docMk/>
            <pc:sldMk cId="3506647960" sldId="462"/>
            <ac:spMk id="8" creationId="{DCE2F051-1F0C-629E-53B3-2EA43AACC2E2}"/>
          </ac:spMkLst>
        </pc:spChg>
        <pc:grpChg chg="del">
          <ac:chgData name="Roberto Liyudi Watanabe" userId="282bb0953230aa56" providerId="LiveId" clId="{C701F310-0B63-434A-BD7F-783B52FAD7EC}" dt="2022-07-21T17:16:22.834" v="152" actId="478"/>
          <ac:grpSpMkLst>
            <pc:docMk/>
            <pc:sldMk cId="3506647960" sldId="462"/>
            <ac:grpSpMk id="4" creationId="{9AF481B6-07A5-753A-2E0B-92ED2D19CFCA}"/>
          </ac:grpSpMkLst>
        </pc:grpChg>
        <pc:grpChg chg="del">
          <ac:chgData name="Roberto Liyudi Watanabe" userId="282bb0953230aa56" providerId="LiveId" clId="{C701F310-0B63-434A-BD7F-783B52FAD7EC}" dt="2022-07-21T17:16:22.834" v="152" actId="478"/>
          <ac:grpSpMkLst>
            <pc:docMk/>
            <pc:sldMk cId="3506647960" sldId="462"/>
            <ac:grpSpMk id="12" creationId="{60C51614-C5C4-FF4C-8D4F-5C232019662A}"/>
          </ac:grpSpMkLst>
        </pc:grpChg>
        <pc:grpChg chg="del">
          <ac:chgData name="Roberto Liyudi Watanabe" userId="282bb0953230aa56" providerId="LiveId" clId="{C701F310-0B63-434A-BD7F-783B52FAD7EC}" dt="2022-07-21T17:16:22.834" v="152" actId="478"/>
          <ac:grpSpMkLst>
            <pc:docMk/>
            <pc:sldMk cId="3506647960" sldId="462"/>
            <ac:grpSpMk id="13" creationId="{EBAB1721-33D9-76C7-FD34-DAEC9E54D646}"/>
          </ac:grpSpMkLst>
        </pc:grpChg>
        <pc:grpChg chg="del">
          <ac:chgData name="Roberto Liyudi Watanabe" userId="282bb0953230aa56" providerId="LiveId" clId="{C701F310-0B63-434A-BD7F-783B52FAD7EC}" dt="2022-07-21T17:16:22.834" v="152" actId="478"/>
          <ac:grpSpMkLst>
            <pc:docMk/>
            <pc:sldMk cId="3506647960" sldId="462"/>
            <ac:grpSpMk id="15" creationId="{A8C3E91E-8B37-CBBC-4A41-55FB5E9DEC2D}"/>
          </ac:grpSpMkLst>
        </pc:grpChg>
        <pc:picChg chg="add del mod">
          <ac:chgData name="Roberto Liyudi Watanabe" userId="282bb0953230aa56" providerId="LiveId" clId="{C701F310-0B63-434A-BD7F-783B52FAD7EC}" dt="2022-07-21T17:18:57.047" v="201"/>
          <ac:picMkLst>
            <pc:docMk/>
            <pc:sldMk cId="3506647960" sldId="462"/>
            <ac:picMk id="31" creationId="{A9A4E00D-B180-CE19-2784-E92FF715930E}"/>
          </ac:picMkLst>
        </pc:picChg>
      </pc:sldChg>
      <pc:sldChg chg="delSp modSp mod">
        <pc:chgData name="Roberto Liyudi Watanabe" userId="282bb0953230aa56" providerId="LiveId" clId="{C701F310-0B63-434A-BD7F-783B52FAD7EC}" dt="2022-07-21T20:49:02.954" v="1400" actId="14100"/>
        <pc:sldMkLst>
          <pc:docMk/>
          <pc:sldMk cId="3214689251" sldId="464"/>
        </pc:sldMkLst>
        <pc:spChg chg="mod">
          <ac:chgData name="Roberto Liyudi Watanabe" userId="282bb0953230aa56" providerId="LiveId" clId="{C701F310-0B63-434A-BD7F-783B52FAD7EC}" dt="2022-07-21T20:48:58.310" v="1399" actId="403"/>
          <ac:spMkLst>
            <pc:docMk/>
            <pc:sldMk cId="3214689251" sldId="464"/>
            <ac:spMk id="8" creationId="{F66F893A-0154-005C-DDE9-1315FEE42C3A}"/>
          </ac:spMkLst>
        </pc:spChg>
        <pc:spChg chg="del">
          <ac:chgData name="Roberto Liyudi Watanabe" userId="282bb0953230aa56" providerId="LiveId" clId="{C701F310-0B63-434A-BD7F-783B52FAD7EC}" dt="2022-07-21T19:56:32.443" v="1091" actId="478"/>
          <ac:spMkLst>
            <pc:docMk/>
            <pc:sldMk cId="3214689251" sldId="464"/>
            <ac:spMk id="9" creationId="{1D84C6E8-EECC-9264-9772-EF8C61CFAEC8}"/>
          </ac:spMkLst>
        </pc:spChg>
        <pc:spChg chg="del">
          <ac:chgData name="Roberto Liyudi Watanabe" userId="282bb0953230aa56" providerId="LiveId" clId="{C701F310-0B63-434A-BD7F-783B52FAD7EC}" dt="2022-07-21T19:56:32.443" v="1091" actId="478"/>
          <ac:spMkLst>
            <pc:docMk/>
            <pc:sldMk cId="3214689251" sldId="464"/>
            <ac:spMk id="12" creationId="{307FBA4A-5DB3-295E-A899-0117A2C148DB}"/>
          </ac:spMkLst>
        </pc:spChg>
        <pc:spChg chg="del">
          <ac:chgData name="Roberto Liyudi Watanabe" userId="282bb0953230aa56" providerId="LiveId" clId="{C701F310-0B63-434A-BD7F-783B52FAD7EC}" dt="2022-07-21T19:56:32.443" v="1091" actId="478"/>
          <ac:spMkLst>
            <pc:docMk/>
            <pc:sldMk cId="3214689251" sldId="464"/>
            <ac:spMk id="14" creationId="{3BD565FF-E890-0153-5997-E2F3E33B6DCA}"/>
          </ac:spMkLst>
        </pc:spChg>
        <pc:spChg chg="del">
          <ac:chgData name="Roberto Liyudi Watanabe" userId="282bb0953230aa56" providerId="LiveId" clId="{C701F310-0B63-434A-BD7F-783B52FAD7EC}" dt="2022-07-21T19:56:34.498" v="1092" actId="478"/>
          <ac:spMkLst>
            <pc:docMk/>
            <pc:sldMk cId="3214689251" sldId="464"/>
            <ac:spMk id="18" creationId="{FD14EF0C-5B62-D15E-A85C-BEDE2D4903CC}"/>
          </ac:spMkLst>
        </pc:spChg>
        <pc:cxnChg chg="mod">
          <ac:chgData name="Roberto Liyudi Watanabe" userId="282bb0953230aa56" providerId="LiveId" clId="{C701F310-0B63-434A-BD7F-783B52FAD7EC}" dt="2022-07-21T20:49:02.954" v="1400" actId="14100"/>
          <ac:cxnSpMkLst>
            <pc:docMk/>
            <pc:sldMk cId="3214689251" sldId="464"/>
            <ac:cxnSpMk id="10" creationId="{392E8F70-7C03-624A-D06D-BB25370D3509}"/>
          </ac:cxnSpMkLst>
        </pc:cxnChg>
        <pc:cxnChg chg="del">
          <ac:chgData name="Roberto Liyudi Watanabe" userId="282bb0953230aa56" providerId="LiveId" clId="{C701F310-0B63-434A-BD7F-783B52FAD7EC}" dt="2022-07-21T19:56:32.443" v="1091" actId="478"/>
          <ac:cxnSpMkLst>
            <pc:docMk/>
            <pc:sldMk cId="3214689251" sldId="464"/>
            <ac:cxnSpMk id="11" creationId="{4B067040-964A-59CD-4E7C-ADE4F2B9A55B}"/>
          </ac:cxnSpMkLst>
        </pc:cxnChg>
        <pc:cxnChg chg="del">
          <ac:chgData name="Roberto Liyudi Watanabe" userId="282bb0953230aa56" providerId="LiveId" clId="{C701F310-0B63-434A-BD7F-783B52FAD7EC}" dt="2022-07-21T19:56:32.443" v="1091" actId="478"/>
          <ac:cxnSpMkLst>
            <pc:docMk/>
            <pc:sldMk cId="3214689251" sldId="464"/>
            <ac:cxnSpMk id="15" creationId="{8A9045A3-8536-3326-5C9C-31AFC281B50C}"/>
          </ac:cxnSpMkLst>
        </pc:cxnChg>
        <pc:cxnChg chg="del">
          <ac:chgData name="Roberto Liyudi Watanabe" userId="282bb0953230aa56" providerId="LiveId" clId="{C701F310-0B63-434A-BD7F-783B52FAD7EC}" dt="2022-07-21T19:56:32.443" v="1091" actId="478"/>
          <ac:cxnSpMkLst>
            <pc:docMk/>
            <pc:sldMk cId="3214689251" sldId="464"/>
            <ac:cxnSpMk id="16" creationId="{064CE95F-9071-0ECD-8BD2-9D2493F0E68C}"/>
          </ac:cxnSpMkLst>
        </pc:cxnChg>
        <pc:cxnChg chg="del">
          <ac:chgData name="Roberto Liyudi Watanabe" userId="282bb0953230aa56" providerId="LiveId" clId="{C701F310-0B63-434A-BD7F-783B52FAD7EC}" dt="2022-07-21T19:56:34.498" v="1092" actId="478"/>
          <ac:cxnSpMkLst>
            <pc:docMk/>
            <pc:sldMk cId="3214689251" sldId="464"/>
            <ac:cxnSpMk id="19" creationId="{224A71EA-70E7-995D-5D24-72F202F5E261}"/>
          </ac:cxnSpMkLst>
        </pc:cxnChg>
      </pc:sldChg>
      <pc:sldChg chg="delSp modSp mod">
        <pc:chgData name="Roberto Liyudi Watanabe" userId="282bb0953230aa56" providerId="LiveId" clId="{C701F310-0B63-434A-BD7F-783B52FAD7EC}" dt="2022-07-21T21:07:15.586" v="1403" actId="20577"/>
        <pc:sldMkLst>
          <pc:docMk/>
          <pc:sldMk cId="3768673907" sldId="466"/>
        </pc:sldMkLst>
        <pc:spChg chg="mod">
          <ac:chgData name="Roberto Liyudi Watanabe" userId="282bb0953230aa56" providerId="LiveId" clId="{C701F310-0B63-434A-BD7F-783B52FAD7EC}" dt="2022-07-21T20:09:52.965" v="1239" actId="1076"/>
          <ac:spMkLst>
            <pc:docMk/>
            <pc:sldMk cId="3768673907" sldId="466"/>
            <ac:spMk id="11" creationId="{4C246B27-9457-FB62-9DB2-1F907D8839D1}"/>
          </ac:spMkLst>
        </pc:spChg>
        <pc:spChg chg="del">
          <ac:chgData name="Roberto Liyudi Watanabe" userId="282bb0953230aa56" providerId="LiveId" clId="{C701F310-0B63-434A-BD7F-783B52FAD7EC}" dt="2022-07-21T20:05:02.153" v="1217" actId="478"/>
          <ac:spMkLst>
            <pc:docMk/>
            <pc:sldMk cId="3768673907" sldId="466"/>
            <ac:spMk id="12" creationId="{E2DBFE1B-2211-27D2-4243-C9D2154D37E4}"/>
          </ac:spMkLst>
        </pc:spChg>
        <pc:spChg chg="mod">
          <ac:chgData name="Roberto Liyudi Watanabe" userId="282bb0953230aa56" providerId="LiveId" clId="{C701F310-0B63-434A-BD7F-783B52FAD7EC}" dt="2022-07-21T21:07:15.586" v="1403" actId="20577"/>
          <ac:spMkLst>
            <pc:docMk/>
            <pc:sldMk cId="3768673907" sldId="466"/>
            <ac:spMk id="13" creationId="{2EDB0B89-BCDD-D245-C5B4-E5A47A249CF7}"/>
          </ac:spMkLst>
        </pc:spChg>
        <pc:spChg chg="mod">
          <ac:chgData name="Roberto Liyudi Watanabe" userId="282bb0953230aa56" providerId="LiveId" clId="{C701F310-0B63-434A-BD7F-783B52FAD7EC}" dt="2022-07-21T20:01:20.806" v="1100" actId="20577"/>
          <ac:spMkLst>
            <pc:docMk/>
            <pc:sldMk cId="3768673907" sldId="466"/>
            <ac:spMk id="17" creationId="{166F2300-CDE8-9880-34EA-194B0FADCEE0}"/>
          </ac:spMkLst>
        </pc:spChg>
        <pc:picChg chg="del">
          <ac:chgData name="Roberto Liyudi Watanabe" userId="282bb0953230aa56" providerId="LiveId" clId="{C701F310-0B63-434A-BD7F-783B52FAD7EC}" dt="2022-07-21T20:01:24.401" v="1101" actId="478"/>
          <ac:picMkLst>
            <pc:docMk/>
            <pc:sldMk cId="3768673907" sldId="466"/>
            <ac:picMk id="4" creationId="{2BEEDBE7-479B-4E1B-A0A6-C1241053DFC5}"/>
          </ac:picMkLst>
        </pc:picChg>
        <pc:picChg chg="del">
          <ac:chgData name="Roberto Liyudi Watanabe" userId="282bb0953230aa56" providerId="LiveId" clId="{C701F310-0B63-434A-BD7F-783B52FAD7EC}" dt="2022-07-21T20:05:06.832" v="1218" actId="478"/>
          <ac:picMkLst>
            <pc:docMk/>
            <pc:sldMk cId="3768673907" sldId="466"/>
            <ac:picMk id="10" creationId="{C73476AB-D7D5-033C-82B7-D90F0ED3FE3E}"/>
          </ac:picMkLst>
        </pc:picChg>
      </pc:sldChg>
      <pc:sldChg chg="addSp delSp modSp del mod">
        <pc:chgData name="Roberto Liyudi Watanabe" userId="282bb0953230aa56" providerId="LiveId" clId="{C701F310-0B63-434A-BD7F-783B52FAD7EC}" dt="2022-07-21T19:43:38.776" v="1024" actId="47"/>
        <pc:sldMkLst>
          <pc:docMk/>
          <pc:sldMk cId="2046199233" sldId="472"/>
        </pc:sldMkLst>
        <pc:spChg chg="mod">
          <ac:chgData name="Roberto Liyudi Watanabe" userId="282bb0953230aa56" providerId="LiveId" clId="{C701F310-0B63-434A-BD7F-783B52FAD7EC}" dt="2022-07-21T19:31:34.511" v="798"/>
          <ac:spMkLst>
            <pc:docMk/>
            <pc:sldMk cId="2046199233" sldId="472"/>
            <ac:spMk id="8" creationId="{DCE2F051-1F0C-629E-53B3-2EA43AACC2E2}"/>
          </ac:spMkLst>
        </pc:spChg>
        <pc:spChg chg="mod topLvl">
          <ac:chgData name="Roberto Liyudi Watanabe" userId="282bb0953230aa56" providerId="LiveId" clId="{C701F310-0B63-434A-BD7F-783B52FAD7EC}" dt="2022-07-21T19:20:18.555" v="655" actId="165"/>
          <ac:spMkLst>
            <pc:docMk/>
            <pc:sldMk cId="2046199233" sldId="472"/>
            <ac:spMk id="9" creationId="{849F753E-E170-A3A4-08B2-DBF7F5E7A8BE}"/>
          </ac:spMkLst>
        </pc:spChg>
        <pc:spChg chg="mod topLvl">
          <ac:chgData name="Roberto Liyudi Watanabe" userId="282bb0953230aa56" providerId="LiveId" clId="{C701F310-0B63-434A-BD7F-783B52FAD7EC}" dt="2022-07-21T19:41:01.310" v="984" actId="20577"/>
          <ac:spMkLst>
            <pc:docMk/>
            <pc:sldMk cId="2046199233" sldId="472"/>
            <ac:spMk id="14" creationId="{7E311E96-4A93-1BF7-D8C6-651CAF362C1F}"/>
          </ac:spMkLst>
        </pc:spChg>
        <pc:spChg chg="del mod topLvl">
          <ac:chgData name="Roberto Liyudi Watanabe" userId="282bb0953230aa56" providerId="LiveId" clId="{C701F310-0B63-434A-BD7F-783B52FAD7EC}" dt="2022-07-21T19:42:50.581" v="1020" actId="478"/>
          <ac:spMkLst>
            <pc:docMk/>
            <pc:sldMk cId="2046199233" sldId="472"/>
            <ac:spMk id="17" creationId="{74A8FC90-57FF-390A-5FC9-9DEBCC90EE49}"/>
          </ac:spMkLst>
        </pc:spChg>
        <pc:spChg chg="del mod topLvl">
          <ac:chgData name="Roberto Liyudi Watanabe" userId="282bb0953230aa56" providerId="LiveId" clId="{C701F310-0B63-434A-BD7F-783B52FAD7EC}" dt="2022-07-21T19:20:35.399" v="657" actId="478"/>
          <ac:spMkLst>
            <pc:docMk/>
            <pc:sldMk cId="2046199233" sldId="472"/>
            <ac:spMk id="20" creationId="{FCDD7228-7672-FE0E-9133-5188226B4F29}"/>
          </ac:spMkLst>
        </pc:spChg>
        <pc:spChg chg="add mod">
          <ac:chgData name="Roberto Liyudi Watanabe" userId="282bb0953230aa56" providerId="LiveId" clId="{C701F310-0B63-434A-BD7F-783B52FAD7EC}" dt="2022-07-21T19:39:56.043" v="977" actId="14100"/>
          <ac:spMkLst>
            <pc:docMk/>
            <pc:sldMk cId="2046199233" sldId="472"/>
            <ac:spMk id="25" creationId="{43CEEDDF-EA25-48BE-CE3E-F448D3160BD3}"/>
          </ac:spMkLst>
        </pc:spChg>
        <pc:spChg chg="add mod">
          <ac:chgData name="Roberto Liyudi Watanabe" userId="282bb0953230aa56" providerId="LiveId" clId="{C701F310-0B63-434A-BD7F-783B52FAD7EC}" dt="2022-07-21T19:40:00.922" v="978" actId="1076"/>
          <ac:spMkLst>
            <pc:docMk/>
            <pc:sldMk cId="2046199233" sldId="472"/>
            <ac:spMk id="26" creationId="{AACB2CEA-958A-A6E8-AC5A-48DC5C42A8AC}"/>
          </ac:spMkLst>
        </pc:spChg>
        <pc:grpChg chg="del mod">
          <ac:chgData name="Roberto Liyudi Watanabe" userId="282bb0953230aa56" providerId="LiveId" clId="{C701F310-0B63-434A-BD7F-783B52FAD7EC}" dt="2022-07-21T19:20:18.555" v="655" actId="165"/>
          <ac:grpSpMkLst>
            <pc:docMk/>
            <pc:sldMk cId="2046199233" sldId="472"/>
            <ac:grpSpMk id="4" creationId="{FC616C8F-A4DB-B0C4-70A2-65580A05F3C8}"/>
          </ac:grpSpMkLst>
        </pc:grpChg>
        <pc:grpChg chg="del">
          <ac:chgData name="Roberto Liyudi Watanabe" userId="282bb0953230aa56" providerId="LiveId" clId="{C701F310-0B63-434A-BD7F-783B52FAD7EC}" dt="2022-07-21T19:20:18.555" v="655" actId="165"/>
          <ac:grpSpMkLst>
            <pc:docMk/>
            <pc:sldMk cId="2046199233" sldId="472"/>
            <ac:grpSpMk id="5" creationId="{F7DA629E-0653-3215-A063-D12794BE8194}"/>
          </ac:grpSpMkLst>
        </pc:grpChg>
        <pc:grpChg chg="del">
          <ac:chgData name="Roberto Liyudi Watanabe" userId="282bb0953230aa56" providerId="LiveId" clId="{C701F310-0B63-434A-BD7F-783B52FAD7EC}" dt="2022-07-21T19:20:18.555" v="655" actId="165"/>
          <ac:grpSpMkLst>
            <pc:docMk/>
            <pc:sldMk cId="2046199233" sldId="472"/>
            <ac:grpSpMk id="6" creationId="{A7BD6E95-237C-8E7E-04D7-43C140E462C0}"/>
          </ac:grpSpMkLst>
        </pc:grpChg>
        <pc:grpChg chg="del">
          <ac:chgData name="Roberto Liyudi Watanabe" userId="282bb0953230aa56" providerId="LiveId" clId="{C701F310-0B63-434A-BD7F-783B52FAD7EC}" dt="2022-07-21T19:20:18.555" v="655" actId="165"/>
          <ac:grpSpMkLst>
            <pc:docMk/>
            <pc:sldMk cId="2046199233" sldId="472"/>
            <ac:grpSpMk id="7" creationId="{44D4075C-8D32-DBF1-443F-0E3F6F2A424C}"/>
          </ac:grpSpMkLst>
        </pc:grpChg>
        <pc:picChg chg="del mod topLvl">
          <ac:chgData name="Roberto Liyudi Watanabe" userId="282bb0953230aa56" providerId="LiveId" clId="{C701F310-0B63-434A-BD7F-783B52FAD7EC}" dt="2022-07-21T19:20:25.366" v="656" actId="478"/>
          <ac:picMkLst>
            <pc:docMk/>
            <pc:sldMk cId="2046199233" sldId="472"/>
            <ac:picMk id="10" creationId="{383C82C7-9C27-2609-2357-B400E6F75A9D}"/>
          </ac:picMkLst>
        </pc:picChg>
        <pc:picChg chg="del mod topLvl">
          <ac:chgData name="Roberto Liyudi Watanabe" userId="282bb0953230aa56" providerId="LiveId" clId="{C701F310-0B63-434A-BD7F-783B52FAD7EC}" dt="2022-07-21T19:20:25.366" v="656" actId="478"/>
          <ac:picMkLst>
            <pc:docMk/>
            <pc:sldMk cId="2046199233" sldId="472"/>
            <ac:picMk id="12" creationId="{2EC19D05-7C87-970E-4F17-CEF66570FA21}"/>
          </ac:picMkLst>
        </pc:picChg>
        <pc:picChg chg="del mod topLvl">
          <ac:chgData name="Roberto Liyudi Watanabe" userId="282bb0953230aa56" providerId="LiveId" clId="{C701F310-0B63-434A-BD7F-783B52FAD7EC}" dt="2022-07-21T19:20:25.366" v="656" actId="478"/>
          <ac:picMkLst>
            <pc:docMk/>
            <pc:sldMk cId="2046199233" sldId="472"/>
            <ac:picMk id="13" creationId="{DEAE0A4E-0D59-25DA-5374-CA0BFD298B8A}"/>
          </ac:picMkLst>
        </pc:picChg>
        <pc:picChg chg="del mod topLvl">
          <ac:chgData name="Roberto Liyudi Watanabe" userId="282bb0953230aa56" providerId="LiveId" clId="{C701F310-0B63-434A-BD7F-783B52FAD7EC}" dt="2022-07-21T19:20:25.366" v="656" actId="478"/>
          <ac:picMkLst>
            <pc:docMk/>
            <pc:sldMk cId="2046199233" sldId="472"/>
            <ac:picMk id="16" creationId="{CA7EF602-D96F-7DBA-40A1-6F90F11FF24E}"/>
          </ac:picMkLst>
        </pc:picChg>
        <pc:picChg chg="del">
          <ac:chgData name="Roberto Liyudi Watanabe" userId="282bb0953230aa56" providerId="LiveId" clId="{C701F310-0B63-434A-BD7F-783B52FAD7EC}" dt="2022-07-21T19:31:36.736" v="799" actId="478"/>
          <ac:picMkLst>
            <pc:docMk/>
            <pc:sldMk cId="2046199233" sldId="472"/>
            <ac:picMk id="23" creationId="{2043AD82-1D4E-FEF7-E7FD-0CE8A4796ED5}"/>
          </ac:picMkLst>
        </pc:picChg>
        <pc:picChg chg="add del mod">
          <ac:chgData name="Roberto Liyudi Watanabe" userId="282bb0953230aa56" providerId="LiveId" clId="{C701F310-0B63-434A-BD7F-783B52FAD7EC}" dt="2022-07-21T19:32:14.357" v="802" actId="478"/>
          <ac:picMkLst>
            <pc:docMk/>
            <pc:sldMk cId="2046199233" sldId="472"/>
            <ac:picMk id="24" creationId="{4BA93847-0F0C-4F48-FE75-2E7E009FFE50}"/>
          </ac:picMkLst>
        </pc:picChg>
      </pc:sldChg>
      <pc:sldChg chg="modSp mod">
        <pc:chgData name="Roberto Liyudi Watanabe" userId="282bb0953230aa56" providerId="LiveId" clId="{C701F310-0B63-434A-BD7F-783B52FAD7EC}" dt="2022-07-21T20:01:10.964" v="1098" actId="20577"/>
        <pc:sldMkLst>
          <pc:docMk/>
          <pc:sldMk cId="827692264" sldId="483"/>
        </pc:sldMkLst>
        <pc:spChg chg="mod">
          <ac:chgData name="Roberto Liyudi Watanabe" userId="282bb0953230aa56" providerId="LiveId" clId="{C701F310-0B63-434A-BD7F-783B52FAD7EC}" dt="2022-07-21T20:01:10.964" v="1098" actId="20577"/>
          <ac:spMkLst>
            <pc:docMk/>
            <pc:sldMk cId="827692264" sldId="483"/>
            <ac:spMk id="16" creationId="{6F9BA0C4-AAF8-C726-E8B0-67B121AC384F}"/>
          </ac:spMkLst>
        </pc:spChg>
      </pc:sldChg>
      <pc:sldChg chg="modSp mod">
        <pc:chgData name="Roberto Liyudi Watanabe" userId="282bb0953230aa56" providerId="LiveId" clId="{C701F310-0B63-434A-BD7F-783B52FAD7EC}" dt="2022-07-21T20:13:42.472" v="1246" actId="20577"/>
        <pc:sldMkLst>
          <pc:docMk/>
          <pc:sldMk cId="51290182" sldId="484"/>
        </pc:sldMkLst>
        <pc:spChg chg="mod">
          <ac:chgData name="Roberto Liyudi Watanabe" userId="282bb0953230aa56" providerId="LiveId" clId="{C701F310-0B63-434A-BD7F-783B52FAD7EC}" dt="2022-07-21T20:13:42.472" v="1246" actId="20577"/>
          <ac:spMkLst>
            <pc:docMk/>
            <pc:sldMk cId="51290182" sldId="484"/>
            <ac:spMk id="17" creationId="{166F2300-CDE8-9880-34EA-194B0FADCEE0}"/>
          </ac:spMkLst>
        </pc:spChg>
      </pc:sldChg>
      <pc:sldChg chg="addSp delSp modSp add mod ord modAnim">
        <pc:chgData name="Roberto Liyudi Watanabe" userId="282bb0953230aa56" providerId="LiveId" clId="{C701F310-0B63-434A-BD7F-783B52FAD7EC}" dt="2022-07-21T19:52:57.167" v="1040" actId="1076"/>
        <pc:sldMkLst>
          <pc:docMk/>
          <pc:sldMk cId="3297284927" sldId="495"/>
        </pc:sldMkLst>
        <pc:spChg chg="add mod">
          <ac:chgData name="Roberto Liyudi Watanabe" userId="282bb0953230aa56" providerId="LiveId" clId="{C701F310-0B63-434A-BD7F-783B52FAD7EC}" dt="2022-07-21T19:35:49.579" v="875" actId="1076"/>
          <ac:spMkLst>
            <pc:docMk/>
            <pc:sldMk cId="3297284927" sldId="495"/>
            <ac:spMk id="4" creationId="{51ED61C6-A551-325B-0E15-7DB6DCC72DB0}"/>
          </ac:spMkLst>
        </pc:spChg>
        <pc:spChg chg="del">
          <ac:chgData name="Roberto Liyudi Watanabe" userId="282bb0953230aa56" providerId="LiveId" clId="{C701F310-0B63-434A-BD7F-783B52FAD7EC}" dt="2022-07-21T17:17:07.653" v="176" actId="478"/>
          <ac:spMkLst>
            <pc:docMk/>
            <pc:sldMk cId="3297284927" sldId="495"/>
            <ac:spMk id="9" creationId="{E6180EB1-DA77-3BDE-6947-F5284A5EC192}"/>
          </ac:spMkLst>
        </pc:spChg>
        <pc:spChg chg="del">
          <ac:chgData name="Roberto Liyudi Watanabe" userId="282bb0953230aa56" providerId="LiveId" clId="{C701F310-0B63-434A-BD7F-783B52FAD7EC}" dt="2022-07-21T17:17:07.653" v="176" actId="478"/>
          <ac:spMkLst>
            <pc:docMk/>
            <pc:sldMk cId="3297284927" sldId="495"/>
            <ac:spMk id="11" creationId="{017F8648-9672-8864-F63A-6EF025194579}"/>
          </ac:spMkLst>
        </pc:spChg>
        <pc:spChg chg="del">
          <ac:chgData name="Roberto Liyudi Watanabe" userId="282bb0953230aa56" providerId="LiveId" clId="{C701F310-0B63-434A-BD7F-783B52FAD7EC}" dt="2022-07-21T17:17:07.653" v="176" actId="478"/>
          <ac:spMkLst>
            <pc:docMk/>
            <pc:sldMk cId="3297284927" sldId="495"/>
            <ac:spMk id="14" creationId="{F0CC0855-801C-3045-7E54-724642234CA1}"/>
          </ac:spMkLst>
        </pc:spChg>
        <pc:spChg chg="del">
          <ac:chgData name="Roberto Liyudi Watanabe" userId="282bb0953230aa56" providerId="LiveId" clId="{C701F310-0B63-434A-BD7F-783B52FAD7EC}" dt="2022-07-21T17:17:07.653" v="176" actId="478"/>
          <ac:spMkLst>
            <pc:docMk/>
            <pc:sldMk cId="3297284927" sldId="495"/>
            <ac:spMk id="26" creationId="{CCA72A23-954C-F349-74B9-BEBDD0A4E8B6}"/>
          </ac:spMkLst>
        </pc:spChg>
        <pc:spChg chg="del">
          <ac:chgData name="Roberto Liyudi Watanabe" userId="282bb0953230aa56" providerId="LiveId" clId="{C701F310-0B63-434A-BD7F-783B52FAD7EC}" dt="2022-07-21T17:17:07.653" v="176" actId="478"/>
          <ac:spMkLst>
            <pc:docMk/>
            <pc:sldMk cId="3297284927" sldId="495"/>
            <ac:spMk id="30" creationId="{24350373-D53C-5945-5859-42CE87FF7CCA}"/>
          </ac:spMkLst>
        </pc:spChg>
        <pc:spChg chg="add mod">
          <ac:chgData name="Roberto Liyudi Watanabe" userId="282bb0953230aa56" providerId="LiveId" clId="{C701F310-0B63-434A-BD7F-783B52FAD7EC}" dt="2022-07-21T19:29:56.981" v="784" actId="1076"/>
          <ac:spMkLst>
            <pc:docMk/>
            <pc:sldMk cId="3297284927" sldId="495"/>
            <ac:spMk id="34" creationId="{A38B5DC4-071A-8EAB-D648-79A9A5768E55}"/>
          </ac:spMkLst>
        </pc:spChg>
        <pc:spChg chg="add mod">
          <ac:chgData name="Roberto Liyudi Watanabe" userId="282bb0953230aa56" providerId="LiveId" clId="{C701F310-0B63-434A-BD7F-783B52FAD7EC}" dt="2022-07-21T19:27:46.965" v="761" actId="14100"/>
          <ac:spMkLst>
            <pc:docMk/>
            <pc:sldMk cId="3297284927" sldId="495"/>
            <ac:spMk id="35" creationId="{5C828F97-B67E-6218-F0BD-68CE25D6867B}"/>
          </ac:spMkLst>
        </pc:spChg>
        <pc:spChg chg="add del mod">
          <ac:chgData name="Roberto Liyudi Watanabe" userId="282bb0953230aa56" providerId="LiveId" clId="{C701F310-0B63-434A-BD7F-783B52FAD7EC}" dt="2022-07-21T19:28:58.219" v="764" actId="21"/>
          <ac:spMkLst>
            <pc:docMk/>
            <pc:sldMk cId="3297284927" sldId="495"/>
            <ac:spMk id="38" creationId="{0C0024B5-6356-8CBF-9A96-8D75227C1F3F}"/>
          </ac:spMkLst>
        </pc:spChg>
        <pc:spChg chg="del">
          <ac:chgData name="Roberto Liyudi Watanabe" userId="282bb0953230aa56" providerId="LiveId" clId="{C701F310-0B63-434A-BD7F-783B52FAD7EC}" dt="2022-07-21T17:17:07.653" v="176" actId="478"/>
          <ac:spMkLst>
            <pc:docMk/>
            <pc:sldMk cId="3297284927" sldId="495"/>
            <ac:spMk id="39" creationId="{67B09CEF-3458-8CA0-67DE-F7D204C3FEDB}"/>
          </ac:spMkLst>
        </pc:spChg>
        <pc:spChg chg="add mod">
          <ac:chgData name="Roberto Liyudi Watanabe" userId="282bb0953230aa56" providerId="LiveId" clId="{C701F310-0B63-434A-BD7F-783B52FAD7EC}" dt="2022-07-21T19:52:57.167" v="1040" actId="1076"/>
          <ac:spMkLst>
            <pc:docMk/>
            <pc:sldMk cId="3297284927" sldId="495"/>
            <ac:spMk id="40" creationId="{CEDA1CA9-42C8-56B5-AAF1-6C5DBA347BEA}"/>
          </ac:spMkLst>
        </pc:spChg>
        <pc:spChg chg="add mod">
          <ac:chgData name="Roberto Liyudi Watanabe" userId="282bb0953230aa56" providerId="LiveId" clId="{C701F310-0B63-434A-BD7F-783B52FAD7EC}" dt="2022-07-21T19:35:54.514" v="876" actId="1076"/>
          <ac:spMkLst>
            <pc:docMk/>
            <pc:sldMk cId="3297284927" sldId="495"/>
            <ac:spMk id="41" creationId="{7C0602E3-547D-D66B-F95D-3E6C23EFB596}"/>
          </ac:spMkLst>
        </pc:spChg>
        <pc:spChg chg="add mod">
          <ac:chgData name="Roberto Liyudi Watanabe" userId="282bb0953230aa56" providerId="LiveId" clId="{C701F310-0B63-434A-BD7F-783B52FAD7EC}" dt="2022-07-21T19:35:54.514" v="876" actId="1076"/>
          <ac:spMkLst>
            <pc:docMk/>
            <pc:sldMk cId="3297284927" sldId="495"/>
            <ac:spMk id="42" creationId="{4933FDE9-8E01-FB76-95A1-98A2CC2745D4}"/>
          </ac:spMkLst>
        </pc:spChg>
        <pc:grpChg chg="add mod">
          <ac:chgData name="Roberto Liyudi Watanabe" userId="282bb0953230aa56" providerId="LiveId" clId="{C701F310-0B63-434A-BD7F-783B52FAD7EC}" dt="2022-07-21T19:16:30.192" v="450" actId="1076"/>
          <ac:grpSpMkLst>
            <pc:docMk/>
            <pc:sldMk cId="3297284927" sldId="495"/>
            <ac:grpSpMk id="3" creationId="{F3D8D1CD-85E7-7F12-1BD1-B8366357B92A}"/>
          </ac:grpSpMkLst>
        </pc:grpChg>
        <pc:grpChg chg="add mod">
          <ac:chgData name="Roberto Liyudi Watanabe" userId="282bb0953230aa56" providerId="LiveId" clId="{C701F310-0B63-434A-BD7F-783B52FAD7EC}" dt="2022-07-21T17:23:51.309" v="295" actId="14100"/>
          <ac:grpSpMkLst>
            <pc:docMk/>
            <pc:sldMk cId="3297284927" sldId="495"/>
            <ac:grpSpMk id="25" creationId="{39743986-3D23-73F4-22F2-8B3499939CE5}"/>
          </ac:grpSpMkLst>
        </pc:grpChg>
        <pc:picChg chg="del">
          <ac:chgData name="Roberto Liyudi Watanabe" userId="282bb0953230aa56" providerId="LiveId" clId="{C701F310-0B63-434A-BD7F-783B52FAD7EC}" dt="2022-07-21T17:17:07.653" v="176" actId="478"/>
          <ac:picMkLst>
            <pc:docMk/>
            <pc:sldMk cId="3297284927" sldId="495"/>
            <ac:picMk id="18" creationId="{1069DDB7-6DED-B2B5-1E71-A9B98F66D566}"/>
          </ac:picMkLst>
        </pc:picChg>
        <pc:picChg chg="add del mod">
          <ac:chgData name="Roberto Liyudi Watanabe" userId="282bb0953230aa56" providerId="LiveId" clId="{C701F310-0B63-434A-BD7F-783B52FAD7EC}" dt="2022-07-21T17:17:19.529" v="178" actId="478"/>
          <ac:picMkLst>
            <pc:docMk/>
            <pc:sldMk cId="3297284927" sldId="495"/>
            <ac:picMk id="19" creationId="{2500CD1B-E907-BD73-BF95-99D80D9AFC4D}"/>
          </ac:picMkLst>
        </pc:picChg>
        <pc:picChg chg="del">
          <ac:chgData name="Roberto Liyudi Watanabe" userId="282bb0953230aa56" providerId="LiveId" clId="{C701F310-0B63-434A-BD7F-783B52FAD7EC}" dt="2022-07-21T17:17:07.653" v="176" actId="478"/>
          <ac:picMkLst>
            <pc:docMk/>
            <pc:sldMk cId="3297284927" sldId="495"/>
            <ac:picMk id="20" creationId="{738E97A0-F997-F138-DAA4-10B3B3DCF47E}"/>
          </ac:picMkLst>
        </pc:picChg>
        <pc:picChg chg="add mod modCrop">
          <ac:chgData name="Roberto Liyudi Watanabe" userId="282bb0953230aa56" providerId="LiveId" clId="{C701F310-0B63-434A-BD7F-783B52FAD7EC}" dt="2022-07-21T17:58:36.474" v="424" actId="732"/>
          <ac:picMkLst>
            <pc:docMk/>
            <pc:sldMk cId="3297284927" sldId="495"/>
            <ac:picMk id="21" creationId="{A65B2878-429C-71AD-BB41-302967080744}"/>
          </ac:picMkLst>
        </pc:picChg>
        <pc:picChg chg="add mod">
          <ac:chgData name="Roberto Liyudi Watanabe" userId="282bb0953230aa56" providerId="LiveId" clId="{C701F310-0B63-434A-BD7F-783B52FAD7EC}" dt="2022-07-21T17:17:26.053" v="182" actId="164"/>
          <ac:picMkLst>
            <pc:docMk/>
            <pc:sldMk cId="3297284927" sldId="495"/>
            <ac:picMk id="22" creationId="{02792E6D-63AA-732F-3149-71A0CC0B5821}"/>
          </ac:picMkLst>
        </pc:picChg>
        <pc:picChg chg="del">
          <ac:chgData name="Roberto Liyudi Watanabe" userId="282bb0953230aa56" providerId="LiveId" clId="{C701F310-0B63-434A-BD7F-783B52FAD7EC}" dt="2022-07-21T17:17:07.653" v="176" actId="478"/>
          <ac:picMkLst>
            <pc:docMk/>
            <pc:sldMk cId="3297284927" sldId="495"/>
            <ac:picMk id="23" creationId="{2015FF72-5ECE-3024-51DC-7A92903CF940}"/>
          </ac:picMkLst>
        </pc:picChg>
        <pc:picChg chg="add mod">
          <ac:chgData name="Roberto Liyudi Watanabe" userId="282bb0953230aa56" providerId="LiveId" clId="{C701F310-0B63-434A-BD7F-783B52FAD7EC}" dt="2022-07-21T17:17:26.053" v="182" actId="164"/>
          <ac:picMkLst>
            <pc:docMk/>
            <pc:sldMk cId="3297284927" sldId="495"/>
            <ac:picMk id="24" creationId="{110F035E-C313-72C6-CD0C-E4DFCA32FF63}"/>
          </ac:picMkLst>
        </pc:picChg>
        <pc:picChg chg="mod">
          <ac:chgData name="Roberto Liyudi Watanabe" userId="282bb0953230aa56" providerId="LiveId" clId="{C701F310-0B63-434A-BD7F-783B52FAD7EC}" dt="2022-07-21T17:17:40.475" v="186"/>
          <ac:picMkLst>
            <pc:docMk/>
            <pc:sldMk cId="3297284927" sldId="495"/>
            <ac:picMk id="27" creationId="{5E04E4B0-C11C-8334-8DB2-CA1BE7C7F338}"/>
          </ac:picMkLst>
        </pc:picChg>
        <pc:picChg chg="mod">
          <ac:chgData name="Roberto Liyudi Watanabe" userId="282bb0953230aa56" providerId="LiveId" clId="{C701F310-0B63-434A-BD7F-783B52FAD7EC}" dt="2022-07-21T17:17:40.475" v="186"/>
          <ac:picMkLst>
            <pc:docMk/>
            <pc:sldMk cId="3297284927" sldId="495"/>
            <ac:picMk id="28" creationId="{49D06035-9A1F-9B96-EDA5-542342623C5A}"/>
          </ac:picMkLst>
        </pc:picChg>
        <pc:picChg chg="mod">
          <ac:chgData name="Roberto Liyudi Watanabe" userId="282bb0953230aa56" providerId="LiveId" clId="{C701F310-0B63-434A-BD7F-783B52FAD7EC}" dt="2022-07-21T17:17:40.475" v="186"/>
          <ac:picMkLst>
            <pc:docMk/>
            <pc:sldMk cId="3297284927" sldId="495"/>
            <ac:picMk id="29" creationId="{621C0F58-8892-F367-0438-9E539267D6F0}"/>
          </ac:picMkLst>
        </pc:picChg>
        <pc:picChg chg="mod">
          <ac:chgData name="Roberto Liyudi Watanabe" userId="282bb0953230aa56" providerId="LiveId" clId="{C701F310-0B63-434A-BD7F-783B52FAD7EC}" dt="2022-07-21T17:17:40.475" v="186"/>
          <ac:picMkLst>
            <pc:docMk/>
            <pc:sldMk cId="3297284927" sldId="495"/>
            <ac:picMk id="31" creationId="{3389F0A0-5F02-FCC3-0AFE-A1E2A7379333}"/>
          </ac:picMkLst>
        </pc:picChg>
        <pc:picChg chg="mod">
          <ac:chgData name="Roberto Liyudi Watanabe" userId="282bb0953230aa56" providerId="LiveId" clId="{C701F310-0B63-434A-BD7F-783B52FAD7EC}" dt="2022-07-21T17:17:40.475" v="186"/>
          <ac:picMkLst>
            <pc:docMk/>
            <pc:sldMk cId="3297284927" sldId="495"/>
            <ac:picMk id="32" creationId="{F0EB6FC5-1967-4158-79F7-4FEC811108AB}"/>
          </ac:picMkLst>
        </pc:picChg>
        <pc:picChg chg="add del mod">
          <ac:chgData name="Roberto Liyudi Watanabe" userId="282bb0953230aa56" providerId="LiveId" clId="{C701F310-0B63-434A-BD7F-783B52FAD7EC}" dt="2022-07-21T19:28:58.219" v="764" actId="21"/>
          <ac:picMkLst>
            <pc:docMk/>
            <pc:sldMk cId="3297284927" sldId="495"/>
            <ac:picMk id="33" creationId="{F4E04EB6-F131-CAEB-030A-2CDE499AAC08}"/>
          </ac:picMkLst>
        </pc:picChg>
        <pc:picChg chg="add mod">
          <ac:chgData name="Roberto Liyudi Watanabe" userId="282bb0953230aa56" providerId="LiveId" clId="{C701F310-0B63-434A-BD7F-783B52FAD7EC}" dt="2022-07-21T19:29:56.981" v="784" actId="1076"/>
          <ac:picMkLst>
            <pc:docMk/>
            <pc:sldMk cId="3297284927" sldId="495"/>
            <ac:picMk id="37" creationId="{5F399948-F477-9EB7-F3EE-B78862B6A6B3}"/>
          </ac:picMkLst>
        </pc:picChg>
        <pc:picChg chg="del">
          <ac:chgData name="Roberto Liyudi Watanabe" userId="282bb0953230aa56" providerId="LiveId" clId="{C701F310-0B63-434A-BD7F-783B52FAD7EC}" dt="2022-07-21T17:17:07.653" v="176" actId="478"/>
          <ac:picMkLst>
            <pc:docMk/>
            <pc:sldMk cId="3297284927" sldId="495"/>
            <ac:picMk id="48" creationId="{2E38F04B-B82C-50A0-F5B4-B99D42F635BA}"/>
          </ac:picMkLst>
        </pc:picChg>
        <pc:picChg chg="del">
          <ac:chgData name="Roberto Liyudi Watanabe" userId="282bb0953230aa56" providerId="LiveId" clId="{C701F310-0B63-434A-BD7F-783B52FAD7EC}" dt="2022-07-21T17:17:07.653" v="176" actId="478"/>
          <ac:picMkLst>
            <pc:docMk/>
            <pc:sldMk cId="3297284927" sldId="495"/>
            <ac:picMk id="49" creationId="{08FC4867-8C7A-E013-E150-8277101F8D26}"/>
          </ac:picMkLst>
        </pc:picChg>
        <pc:picChg chg="del">
          <ac:chgData name="Roberto Liyudi Watanabe" userId="282bb0953230aa56" providerId="LiveId" clId="{C701F310-0B63-434A-BD7F-783B52FAD7EC}" dt="2022-07-21T17:17:07.653" v="176" actId="478"/>
          <ac:picMkLst>
            <pc:docMk/>
            <pc:sldMk cId="3297284927" sldId="495"/>
            <ac:picMk id="50" creationId="{1AF64F52-8C9F-E882-E2A7-78A64B288C5B}"/>
          </ac:picMkLst>
        </pc:picChg>
      </pc:sldChg>
      <pc:sldChg chg="addSp delSp modSp add mod modAnim">
        <pc:chgData name="Roberto Liyudi Watanabe" userId="282bb0953230aa56" providerId="LiveId" clId="{C701F310-0B63-434A-BD7F-783B52FAD7EC}" dt="2022-07-21T21:03:23.798" v="1402" actId="1076"/>
        <pc:sldMkLst>
          <pc:docMk/>
          <pc:sldMk cId="1271206311" sldId="496"/>
        </pc:sldMkLst>
        <pc:spChg chg="del">
          <ac:chgData name="Roberto Liyudi Watanabe" userId="282bb0953230aa56" providerId="LiveId" clId="{C701F310-0B63-434A-BD7F-783B52FAD7EC}" dt="2022-07-21T19:33:38.199" v="811" actId="478"/>
          <ac:spMkLst>
            <pc:docMk/>
            <pc:sldMk cId="1271206311" sldId="496"/>
            <ac:spMk id="4" creationId="{51ED61C6-A551-325B-0E15-7DB6DCC72DB0}"/>
          </ac:spMkLst>
        </pc:spChg>
        <pc:spChg chg="add mod">
          <ac:chgData name="Roberto Liyudi Watanabe" userId="282bb0953230aa56" providerId="LiveId" clId="{C701F310-0B63-434A-BD7F-783B52FAD7EC}" dt="2022-07-21T21:03:23.798" v="1402" actId="1076"/>
          <ac:spMkLst>
            <pc:docMk/>
            <pc:sldMk cId="1271206311" sldId="496"/>
            <ac:spMk id="30" creationId="{0F08433B-5643-8733-E195-1595763AB569}"/>
          </ac:spMkLst>
        </pc:spChg>
        <pc:spChg chg="add mod">
          <ac:chgData name="Roberto Liyudi Watanabe" userId="282bb0953230aa56" providerId="LiveId" clId="{C701F310-0B63-434A-BD7F-783B52FAD7EC}" dt="2022-07-21T21:03:23.798" v="1402" actId="1076"/>
          <ac:spMkLst>
            <pc:docMk/>
            <pc:sldMk cId="1271206311" sldId="496"/>
            <ac:spMk id="33" creationId="{FCF0328F-20DB-A836-1B5A-05CE5B12A1DE}"/>
          </ac:spMkLst>
        </pc:spChg>
        <pc:spChg chg="del">
          <ac:chgData name="Roberto Liyudi Watanabe" userId="282bb0953230aa56" providerId="LiveId" clId="{C701F310-0B63-434A-BD7F-783B52FAD7EC}" dt="2022-07-21T19:33:38.199" v="811" actId="478"/>
          <ac:spMkLst>
            <pc:docMk/>
            <pc:sldMk cId="1271206311" sldId="496"/>
            <ac:spMk id="34" creationId="{A38B5DC4-071A-8EAB-D648-79A9A5768E55}"/>
          </ac:spMkLst>
        </pc:spChg>
        <pc:spChg chg="del">
          <ac:chgData name="Roberto Liyudi Watanabe" userId="282bb0953230aa56" providerId="LiveId" clId="{C701F310-0B63-434A-BD7F-783B52FAD7EC}" dt="2022-07-21T19:33:38.199" v="811" actId="478"/>
          <ac:spMkLst>
            <pc:docMk/>
            <pc:sldMk cId="1271206311" sldId="496"/>
            <ac:spMk id="35" creationId="{5C828F97-B67E-6218-F0BD-68CE25D6867B}"/>
          </ac:spMkLst>
        </pc:spChg>
        <pc:spChg chg="add mod">
          <ac:chgData name="Roberto Liyudi Watanabe" userId="282bb0953230aa56" providerId="LiveId" clId="{C701F310-0B63-434A-BD7F-783B52FAD7EC}" dt="2022-07-21T21:03:23.798" v="1402" actId="1076"/>
          <ac:spMkLst>
            <pc:docMk/>
            <pc:sldMk cId="1271206311" sldId="496"/>
            <ac:spMk id="38" creationId="{05E8BCA6-D166-57F6-7A54-6486677C88E8}"/>
          </ac:spMkLst>
        </pc:spChg>
        <pc:spChg chg="add mod">
          <ac:chgData name="Roberto Liyudi Watanabe" userId="282bb0953230aa56" providerId="LiveId" clId="{C701F310-0B63-434A-BD7F-783B52FAD7EC}" dt="2022-07-21T21:03:23.798" v="1402" actId="1076"/>
          <ac:spMkLst>
            <pc:docMk/>
            <pc:sldMk cId="1271206311" sldId="496"/>
            <ac:spMk id="39" creationId="{04DDC33A-DE44-34B2-CA57-C5020BFD615F}"/>
          </ac:spMkLst>
        </pc:spChg>
        <pc:spChg chg="del">
          <ac:chgData name="Roberto Liyudi Watanabe" userId="282bb0953230aa56" providerId="LiveId" clId="{C701F310-0B63-434A-BD7F-783B52FAD7EC}" dt="2022-07-21T19:33:38.199" v="811" actId="478"/>
          <ac:spMkLst>
            <pc:docMk/>
            <pc:sldMk cId="1271206311" sldId="496"/>
            <ac:spMk id="40" creationId="{CEDA1CA9-42C8-56B5-AAF1-6C5DBA347BEA}"/>
          </ac:spMkLst>
        </pc:spChg>
        <pc:spChg chg="del">
          <ac:chgData name="Roberto Liyudi Watanabe" userId="282bb0953230aa56" providerId="LiveId" clId="{C701F310-0B63-434A-BD7F-783B52FAD7EC}" dt="2022-07-21T19:33:38.199" v="811" actId="478"/>
          <ac:spMkLst>
            <pc:docMk/>
            <pc:sldMk cId="1271206311" sldId="496"/>
            <ac:spMk id="41" creationId="{7C0602E3-547D-D66B-F95D-3E6C23EFB596}"/>
          </ac:spMkLst>
        </pc:spChg>
        <pc:spChg chg="del">
          <ac:chgData name="Roberto Liyudi Watanabe" userId="282bb0953230aa56" providerId="LiveId" clId="{C701F310-0B63-434A-BD7F-783B52FAD7EC}" dt="2022-07-21T19:33:38.199" v="811" actId="478"/>
          <ac:spMkLst>
            <pc:docMk/>
            <pc:sldMk cId="1271206311" sldId="496"/>
            <ac:spMk id="42" creationId="{4933FDE9-8E01-FB76-95A1-98A2CC2745D4}"/>
          </ac:spMkLst>
        </pc:spChg>
        <pc:grpChg chg="del">
          <ac:chgData name="Roberto Liyudi Watanabe" userId="282bb0953230aa56" providerId="LiveId" clId="{C701F310-0B63-434A-BD7F-783B52FAD7EC}" dt="2022-07-21T19:33:38.199" v="811" actId="478"/>
          <ac:grpSpMkLst>
            <pc:docMk/>
            <pc:sldMk cId="1271206311" sldId="496"/>
            <ac:grpSpMk id="3" creationId="{F3D8D1CD-85E7-7F12-1BD1-B8366357B92A}"/>
          </ac:grpSpMkLst>
        </pc:grpChg>
        <pc:grpChg chg="del">
          <ac:chgData name="Roberto Liyudi Watanabe" userId="282bb0953230aa56" providerId="LiveId" clId="{C701F310-0B63-434A-BD7F-783B52FAD7EC}" dt="2022-07-21T19:33:38.199" v="811" actId="478"/>
          <ac:grpSpMkLst>
            <pc:docMk/>
            <pc:sldMk cId="1271206311" sldId="496"/>
            <ac:grpSpMk id="25" creationId="{39743986-3D23-73F4-22F2-8B3499939CE5}"/>
          </ac:grpSpMkLst>
        </pc:grpChg>
        <pc:picChg chg="add mod">
          <ac:chgData name="Roberto Liyudi Watanabe" userId="282bb0953230aa56" providerId="LiveId" clId="{C701F310-0B63-434A-BD7F-783B52FAD7EC}" dt="2022-07-21T19:42:56.817" v="1021" actId="1076"/>
          <ac:picMkLst>
            <pc:docMk/>
            <pc:sldMk cId="1271206311" sldId="496"/>
            <ac:picMk id="26" creationId="{9E1A5154-E0BC-737C-C2B6-EEA66AB3326A}"/>
          </ac:picMkLst>
        </pc:picChg>
        <pc:picChg chg="del">
          <ac:chgData name="Roberto Liyudi Watanabe" userId="282bb0953230aa56" providerId="LiveId" clId="{C701F310-0B63-434A-BD7F-783B52FAD7EC}" dt="2022-07-21T19:33:38.199" v="811" actId="478"/>
          <ac:picMkLst>
            <pc:docMk/>
            <pc:sldMk cId="1271206311" sldId="496"/>
            <ac:picMk id="37" creationId="{5F399948-F477-9EB7-F3EE-B78862B6A6B3}"/>
          </ac:picMkLst>
        </pc:picChg>
      </pc:sldChg>
    </pc:docChg>
  </pc:docChgLst>
  <pc:docChgLst>
    <pc:chgData name="Felipe Vieira da Silva" userId="S::fvieira@brssz.com::5c3d26fc-009d-4400-bff2-589ceb0cde13" providerId="AD" clId="Web-{00EF7470-A2E3-A093-823C-E0CD71104E4B}"/>
    <pc:docChg chg="modSld">
      <pc:chgData name="Felipe Vieira da Silva" userId="S::fvieira@brssz.com::5c3d26fc-009d-4400-bff2-589ceb0cde13" providerId="AD" clId="Web-{00EF7470-A2E3-A093-823C-E0CD71104E4B}" dt="2022-05-16T18:30:49.711" v="271" actId="20577"/>
      <pc:docMkLst>
        <pc:docMk/>
      </pc:docMkLst>
      <pc:sldChg chg="modSp">
        <pc:chgData name="Felipe Vieira da Silva" userId="S::fvieira@brssz.com::5c3d26fc-009d-4400-bff2-589ceb0cde13" providerId="AD" clId="Web-{00EF7470-A2E3-A093-823C-E0CD71104E4B}" dt="2022-05-16T18:30:49.711" v="271" actId="20577"/>
        <pc:sldMkLst>
          <pc:docMk/>
          <pc:sldMk cId="1956608827" sldId="278"/>
        </pc:sldMkLst>
        <pc:spChg chg="mod">
          <ac:chgData name="Felipe Vieira da Silva" userId="S::fvieira@brssz.com::5c3d26fc-009d-4400-bff2-589ceb0cde13" providerId="AD" clId="Web-{00EF7470-A2E3-A093-823C-E0CD71104E4B}" dt="2022-05-16T18:30:49.711" v="271" actId="20577"/>
          <ac:spMkLst>
            <pc:docMk/>
            <pc:sldMk cId="1956608827" sldId="278"/>
            <ac:spMk id="3" creationId="{E412C545-3204-516A-38C1-116000A16573}"/>
          </ac:spMkLst>
        </pc:spChg>
      </pc:sldChg>
    </pc:docChg>
  </pc:docChgLst>
  <pc:docChgLst>
    <pc:chgData name="Luiz Carlos Vendrame Junior" userId="d3bf5ef6-9a3b-456c-a747-ebdf10f07cf7" providerId="ADAL" clId="{C0C7A5DD-F1D6-4323-9C1F-F8AAD64F7993}"/>
    <pc:docChg chg="undo custSel modSld sldOrd">
      <pc:chgData name="Luiz Carlos Vendrame Junior" userId="d3bf5ef6-9a3b-456c-a747-ebdf10f07cf7" providerId="ADAL" clId="{C0C7A5DD-F1D6-4323-9C1F-F8AAD64F7993}" dt="2022-05-06T11:29:28.288" v="14" actId="1076"/>
      <pc:docMkLst>
        <pc:docMk/>
      </pc:docMkLst>
      <pc:sldChg chg="delSp">
        <pc:chgData name="Luiz Carlos Vendrame Junior" userId="d3bf5ef6-9a3b-456c-a747-ebdf10f07cf7" providerId="ADAL" clId="{C0C7A5DD-F1D6-4323-9C1F-F8AAD64F7993}" dt="2022-05-06T11:26:54.960" v="8" actId="478"/>
        <pc:sldMkLst>
          <pc:docMk/>
          <pc:sldMk cId="2890757070" sldId="338"/>
        </pc:sldMkLst>
        <pc:picChg chg="del">
          <ac:chgData name="Luiz Carlos Vendrame Junior" userId="d3bf5ef6-9a3b-456c-a747-ebdf10f07cf7" providerId="ADAL" clId="{C0C7A5DD-F1D6-4323-9C1F-F8AAD64F7993}" dt="2022-05-06T11:26:54.960" v="8" actId="478"/>
          <ac:picMkLst>
            <pc:docMk/>
            <pc:sldMk cId="2890757070" sldId="338"/>
            <ac:picMk id="1028" creationId="{D2DC4650-1C07-003C-7863-9ED8F9EDDEE5}"/>
          </ac:picMkLst>
        </pc:picChg>
      </pc:sldChg>
      <pc:sldChg chg="delSp modSp mod">
        <pc:chgData name="Luiz Carlos Vendrame Junior" userId="d3bf5ef6-9a3b-456c-a747-ebdf10f07cf7" providerId="ADAL" clId="{C0C7A5DD-F1D6-4323-9C1F-F8AAD64F7993}" dt="2022-05-06T11:29:28.288" v="14" actId="1076"/>
        <pc:sldMkLst>
          <pc:docMk/>
          <pc:sldMk cId="2910372151" sldId="358"/>
        </pc:sldMkLst>
        <pc:spChg chg="mod">
          <ac:chgData name="Luiz Carlos Vendrame Junior" userId="d3bf5ef6-9a3b-456c-a747-ebdf10f07cf7" providerId="ADAL" clId="{C0C7A5DD-F1D6-4323-9C1F-F8AAD64F7993}" dt="2022-05-06T11:29:28.288" v="14" actId="1076"/>
          <ac:spMkLst>
            <pc:docMk/>
            <pc:sldMk cId="2910372151" sldId="358"/>
            <ac:spMk id="4" creationId="{0F67C49E-CE4C-D00F-F179-49541C4EC0ED}"/>
          </ac:spMkLst>
        </pc:spChg>
        <pc:spChg chg="del">
          <ac:chgData name="Luiz Carlos Vendrame Junior" userId="d3bf5ef6-9a3b-456c-a747-ebdf10f07cf7" providerId="ADAL" clId="{C0C7A5DD-F1D6-4323-9C1F-F8AAD64F7993}" dt="2022-05-06T11:29:00.559" v="12" actId="478"/>
          <ac:spMkLst>
            <pc:docMk/>
            <pc:sldMk cId="2910372151" sldId="358"/>
            <ac:spMk id="5" creationId="{C11D67D6-3611-B729-6917-71FAB132E7D4}"/>
          </ac:spMkLst>
        </pc:spChg>
        <pc:picChg chg="del">
          <ac:chgData name="Luiz Carlos Vendrame Junior" userId="d3bf5ef6-9a3b-456c-a747-ebdf10f07cf7" providerId="ADAL" clId="{C0C7A5DD-F1D6-4323-9C1F-F8AAD64F7993}" dt="2022-05-06T11:16:50.491" v="0" actId="478"/>
          <ac:picMkLst>
            <pc:docMk/>
            <pc:sldMk cId="2910372151" sldId="358"/>
            <ac:picMk id="25" creationId="{56EB04EA-26D5-757B-F51D-089864AD3720}"/>
          </ac:picMkLst>
        </pc:picChg>
      </pc:sldChg>
      <pc:sldChg chg="delSp modSp">
        <pc:chgData name="Luiz Carlos Vendrame Junior" userId="d3bf5ef6-9a3b-456c-a747-ebdf10f07cf7" providerId="ADAL" clId="{C0C7A5DD-F1D6-4323-9C1F-F8AAD64F7993}" dt="2022-05-06T11:26:48.724" v="7" actId="478"/>
        <pc:sldMkLst>
          <pc:docMk/>
          <pc:sldMk cId="2354057821" sldId="359"/>
        </pc:sldMkLst>
        <pc:picChg chg="del mod">
          <ac:chgData name="Luiz Carlos Vendrame Junior" userId="d3bf5ef6-9a3b-456c-a747-ebdf10f07cf7" providerId="ADAL" clId="{C0C7A5DD-F1D6-4323-9C1F-F8AAD64F7993}" dt="2022-05-06T11:26:48.724" v="7" actId="478"/>
          <ac:picMkLst>
            <pc:docMk/>
            <pc:sldMk cId="2354057821" sldId="359"/>
            <ac:picMk id="16" creationId="{00ECE490-CA7D-C516-ECA5-7487785FC8E8}"/>
          </ac:picMkLst>
        </pc:picChg>
      </pc:sldChg>
      <pc:sldChg chg="delSp">
        <pc:chgData name="Luiz Carlos Vendrame Junior" userId="d3bf5ef6-9a3b-456c-a747-ebdf10f07cf7" providerId="ADAL" clId="{C0C7A5DD-F1D6-4323-9C1F-F8AAD64F7993}" dt="2022-05-06T11:27:24.013" v="10" actId="478"/>
        <pc:sldMkLst>
          <pc:docMk/>
          <pc:sldMk cId="3534649821" sldId="360"/>
        </pc:sldMkLst>
        <pc:picChg chg="del">
          <ac:chgData name="Luiz Carlos Vendrame Junior" userId="d3bf5ef6-9a3b-456c-a747-ebdf10f07cf7" providerId="ADAL" clId="{C0C7A5DD-F1D6-4323-9C1F-F8AAD64F7993}" dt="2022-05-06T11:27:24.013" v="10" actId="478"/>
          <ac:picMkLst>
            <pc:docMk/>
            <pc:sldMk cId="3534649821" sldId="360"/>
            <ac:picMk id="20" creationId="{B47E2FE6-D5E6-7030-B5A7-6ACBF62C699F}"/>
          </ac:picMkLst>
        </pc:picChg>
      </pc:sldChg>
      <pc:sldChg chg="modSp mod">
        <pc:chgData name="Luiz Carlos Vendrame Junior" userId="d3bf5ef6-9a3b-456c-a747-ebdf10f07cf7" providerId="ADAL" clId="{C0C7A5DD-F1D6-4323-9C1F-F8AAD64F7993}" dt="2022-05-06T11:26:28.448" v="6" actId="6549"/>
        <pc:sldMkLst>
          <pc:docMk/>
          <pc:sldMk cId="901791680" sldId="361"/>
        </pc:sldMkLst>
        <pc:spChg chg="mod">
          <ac:chgData name="Luiz Carlos Vendrame Junior" userId="d3bf5ef6-9a3b-456c-a747-ebdf10f07cf7" providerId="ADAL" clId="{C0C7A5DD-F1D6-4323-9C1F-F8AAD64F7993}" dt="2022-05-06T11:26:28.448" v="6" actId="6549"/>
          <ac:spMkLst>
            <pc:docMk/>
            <pc:sldMk cId="901791680" sldId="361"/>
            <ac:spMk id="7" creationId="{68AD4AF7-3549-FB00-9752-A9925E903A2B}"/>
          </ac:spMkLst>
        </pc:spChg>
      </pc:sldChg>
      <pc:sldChg chg="delSp">
        <pc:chgData name="Luiz Carlos Vendrame Junior" userId="d3bf5ef6-9a3b-456c-a747-ebdf10f07cf7" providerId="ADAL" clId="{C0C7A5DD-F1D6-4323-9C1F-F8AAD64F7993}" dt="2022-05-06T11:27:06.244" v="9" actId="478"/>
        <pc:sldMkLst>
          <pc:docMk/>
          <pc:sldMk cId="3814322087" sldId="362"/>
        </pc:sldMkLst>
        <pc:picChg chg="del">
          <ac:chgData name="Luiz Carlos Vendrame Junior" userId="d3bf5ef6-9a3b-456c-a747-ebdf10f07cf7" providerId="ADAL" clId="{C0C7A5DD-F1D6-4323-9C1F-F8AAD64F7993}" dt="2022-05-06T11:27:06.244" v="9" actId="478"/>
          <ac:picMkLst>
            <pc:docMk/>
            <pc:sldMk cId="3814322087" sldId="362"/>
            <ac:picMk id="23" creationId="{4E255496-E10A-56ED-26F4-255C2CA819D7}"/>
          </ac:picMkLst>
        </pc:picChg>
      </pc:sldChg>
      <pc:sldChg chg="delSp">
        <pc:chgData name="Luiz Carlos Vendrame Junior" userId="d3bf5ef6-9a3b-456c-a747-ebdf10f07cf7" providerId="ADAL" clId="{C0C7A5DD-F1D6-4323-9C1F-F8AAD64F7993}" dt="2022-05-06T11:27:29.758" v="11" actId="478"/>
        <pc:sldMkLst>
          <pc:docMk/>
          <pc:sldMk cId="2551876635" sldId="363"/>
        </pc:sldMkLst>
        <pc:picChg chg="del">
          <ac:chgData name="Luiz Carlos Vendrame Junior" userId="d3bf5ef6-9a3b-456c-a747-ebdf10f07cf7" providerId="ADAL" clId="{C0C7A5DD-F1D6-4323-9C1F-F8AAD64F7993}" dt="2022-05-06T11:27:29.758" v="11" actId="478"/>
          <ac:picMkLst>
            <pc:docMk/>
            <pc:sldMk cId="2551876635" sldId="363"/>
            <ac:picMk id="1028" creationId="{D2DC4650-1C07-003C-7863-9ED8F9EDDEE5}"/>
          </ac:picMkLst>
        </pc:picChg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1852038678" sldId="364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3408327960" sldId="365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3524203954" sldId="366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2675489721" sldId="367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501125488" sldId="368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196799192" sldId="369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2747705856" sldId="370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4227123118" sldId="371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3929527358" sldId="372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1359134847" sldId="373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1652950290" sldId="379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2885659951" sldId="380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3085060962" sldId="381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3588392219" sldId="382"/>
        </pc:sldMkLst>
      </pc:sldChg>
      <pc:sldChg chg="ord">
        <pc:chgData name="Luiz Carlos Vendrame Junior" userId="d3bf5ef6-9a3b-456c-a747-ebdf10f07cf7" providerId="ADAL" clId="{C0C7A5DD-F1D6-4323-9C1F-F8AAD64F7993}" dt="2022-05-06T11:21:23.385" v="2"/>
        <pc:sldMkLst>
          <pc:docMk/>
          <pc:sldMk cId="419854113" sldId="383"/>
        </pc:sldMkLst>
      </pc:sldChg>
    </pc:docChg>
  </pc:docChgLst>
  <pc:docChgLst>
    <pc:chgData name="Roberto Liyudi Watanabe" userId="282bb0953230aa56" providerId="Windows Live" clId="Web-{1C09F561-5DB6-4B6E-9C03-07AC3A0AD12B}"/>
    <pc:docChg chg="modSld">
      <pc:chgData name="Roberto Liyudi Watanabe" userId="282bb0953230aa56" providerId="Windows Live" clId="Web-{1C09F561-5DB6-4B6E-9C03-07AC3A0AD12B}" dt="2022-07-22T05:33:36.005" v="805" actId="20577"/>
      <pc:docMkLst>
        <pc:docMk/>
      </pc:docMkLst>
      <pc:sldChg chg="addSp modSp">
        <pc:chgData name="Roberto Liyudi Watanabe" userId="282bb0953230aa56" providerId="Windows Live" clId="Web-{1C09F561-5DB6-4B6E-9C03-07AC3A0AD12B}" dt="2022-07-22T05:06:50.130" v="386" actId="1076"/>
        <pc:sldMkLst>
          <pc:docMk/>
          <pc:sldMk cId="3214689251" sldId="464"/>
        </pc:sldMkLst>
        <pc:spChg chg="add mod">
          <ac:chgData name="Roberto Liyudi Watanabe" userId="282bb0953230aa56" providerId="Windows Live" clId="Web-{1C09F561-5DB6-4B6E-9C03-07AC3A0AD12B}" dt="2022-07-22T05:06:50.114" v="385" actId="1076"/>
          <ac:spMkLst>
            <pc:docMk/>
            <pc:sldMk cId="3214689251" sldId="464"/>
            <ac:spMk id="2" creationId="{308C8054-5218-7D2E-C211-5895C4627ABB}"/>
          </ac:spMkLst>
        </pc:spChg>
        <pc:spChg chg="add mod">
          <ac:chgData name="Roberto Liyudi Watanabe" userId="282bb0953230aa56" providerId="Windows Live" clId="Web-{1C09F561-5DB6-4B6E-9C03-07AC3A0AD12B}" dt="2022-07-22T04:47:55.116" v="302" actId="20577"/>
          <ac:spMkLst>
            <pc:docMk/>
            <pc:sldMk cId="3214689251" sldId="464"/>
            <ac:spMk id="4" creationId="{1D7F4E5B-D3AB-7FFE-E69C-CEE9B38E42B2}"/>
          </ac:spMkLst>
        </pc:spChg>
        <pc:spChg chg="mod">
          <ac:chgData name="Roberto Liyudi Watanabe" userId="282bb0953230aa56" providerId="Windows Live" clId="Web-{1C09F561-5DB6-4B6E-9C03-07AC3A0AD12B}" dt="2022-07-22T05:06:50.067" v="383" actId="1076"/>
          <ac:spMkLst>
            <pc:docMk/>
            <pc:sldMk cId="3214689251" sldId="464"/>
            <ac:spMk id="8" creationId="{F66F893A-0154-005C-DDE9-1315FEE42C3A}"/>
          </ac:spMkLst>
        </pc:spChg>
        <pc:spChg chg="add mod">
          <ac:chgData name="Roberto Liyudi Watanabe" userId="282bb0953230aa56" providerId="Windows Live" clId="Web-{1C09F561-5DB6-4B6E-9C03-07AC3A0AD12B}" dt="2022-07-22T05:06:02.031" v="382" actId="20577"/>
          <ac:spMkLst>
            <pc:docMk/>
            <pc:sldMk cId="3214689251" sldId="464"/>
            <ac:spMk id="9" creationId="{10F2755A-463B-8F20-2BF4-7962EA023851}"/>
          </ac:spMkLst>
        </pc:spChg>
        <pc:cxnChg chg="add mod">
          <ac:chgData name="Roberto Liyudi Watanabe" userId="282bb0953230aa56" providerId="Windows Live" clId="Web-{1C09F561-5DB6-4B6E-9C03-07AC3A0AD12B}" dt="2022-07-22T05:06:50.130" v="386" actId="1076"/>
          <ac:cxnSpMkLst>
            <pc:docMk/>
            <pc:sldMk cId="3214689251" sldId="464"/>
            <ac:cxnSpMk id="3" creationId="{38F0FD3B-41AF-76C5-5D99-0925956AE921}"/>
          </ac:cxnSpMkLst>
        </pc:cxnChg>
        <pc:cxnChg chg="add mod">
          <ac:chgData name="Roberto Liyudi Watanabe" userId="282bb0953230aa56" providerId="Windows Live" clId="Web-{1C09F561-5DB6-4B6E-9C03-07AC3A0AD12B}" dt="2022-07-22T04:40:46.996" v="176" actId="1076"/>
          <ac:cxnSpMkLst>
            <pc:docMk/>
            <pc:sldMk cId="3214689251" sldId="464"/>
            <ac:cxnSpMk id="5" creationId="{E3C5C403-0EF9-EDA8-34D9-26C758C295D5}"/>
          </ac:cxnSpMkLst>
        </pc:cxnChg>
        <pc:cxnChg chg="mod">
          <ac:chgData name="Roberto Liyudi Watanabe" userId="282bb0953230aa56" providerId="Windows Live" clId="Web-{1C09F561-5DB6-4B6E-9C03-07AC3A0AD12B}" dt="2022-07-22T05:06:50.083" v="384" actId="1076"/>
          <ac:cxnSpMkLst>
            <pc:docMk/>
            <pc:sldMk cId="3214689251" sldId="464"/>
            <ac:cxnSpMk id="10" creationId="{392E8F70-7C03-624A-D06D-BB25370D3509}"/>
          </ac:cxnSpMkLst>
        </pc:cxnChg>
        <pc:cxnChg chg="add mod">
          <ac:chgData name="Roberto Liyudi Watanabe" userId="282bb0953230aa56" providerId="Windows Live" clId="Web-{1C09F561-5DB6-4B6E-9C03-07AC3A0AD12B}" dt="2022-07-22T05:03:46.626" v="320" actId="1076"/>
          <ac:cxnSpMkLst>
            <pc:docMk/>
            <pc:sldMk cId="3214689251" sldId="464"/>
            <ac:cxnSpMk id="11" creationId="{64FAB69A-EA45-BCF6-503E-670DA02C81D7}"/>
          </ac:cxnSpMkLst>
        </pc:cxnChg>
      </pc:sldChg>
      <pc:sldChg chg="addSp delSp modSp">
        <pc:chgData name="Roberto Liyudi Watanabe" userId="282bb0953230aa56" providerId="Windows Live" clId="Web-{1C09F561-5DB6-4B6E-9C03-07AC3A0AD12B}" dt="2022-07-22T04:32:34.724" v="161" actId="20577"/>
        <pc:sldMkLst>
          <pc:docMk/>
          <pc:sldMk cId="3768673907" sldId="466"/>
        </pc:sldMkLst>
        <pc:spChg chg="add mod">
          <ac:chgData name="Roberto Liyudi Watanabe" userId="282bb0953230aa56" providerId="Windows Live" clId="Web-{1C09F561-5DB6-4B6E-9C03-07AC3A0AD12B}" dt="2022-07-22T04:31:05.375" v="147" actId="1076"/>
          <ac:spMkLst>
            <pc:docMk/>
            <pc:sldMk cId="3768673907" sldId="466"/>
            <ac:spMk id="2" creationId="{3B9FD1C4-AEF0-7FDA-CBF4-6AD39D3696D1}"/>
          </ac:spMkLst>
        </pc:spChg>
        <pc:spChg chg="add mod">
          <ac:chgData name="Roberto Liyudi Watanabe" userId="282bb0953230aa56" providerId="Windows Live" clId="Web-{1C09F561-5DB6-4B6E-9C03-07AC3A0AD12B}" dt="2022-07-22T04:31:30.580" v="153" actId="14100"/>
          <ac:spMkLst>
            <pc:docMk/>
            <pc:sldMk cId="3768673907" sldId="466"/>
            <ac:spMk id="3" creationId="{A968C773-AFE3-1476-59CC-85E12605C0D1}"/>
          </ac:spMkLst>
        </pc:spChg>
        <pc:spChg chg="add mod">
          <ac:chgData name="Roberto Liyudi Watanabe" userId="282bb0953230aa56" providerId="Windows Live" clId="Web-{1C09F561-5DB6-4B6E-9C03-07AC3A0AD12B}" dt="2022-07-22T04:32:34.724" v="161" actId="20577"/>
          <ac:spMkLst>
            <pc:docMk/>
            <pc:sldMk cId="3768673907" sldId="466"/>
            <ac:spMk id="5" creationId="{F1698A91-EF20-C991-B049-A8AA7217DA4D}"/>
          </ac:spMkLst>
        </pc:spChg>
        <pc:spChg chg="mod">
          <ac:chgData name="Roberto Liyudi Watanabe" userId="282bb0953230aa56" providerId="Windows Live" clId="Web-{1C09F561-5DB6-4B6E-9C03-07AC3A0AD12B}" dt="2022-07-22T04:31:22.564" v="148" actId="1076"/>
          <ac:spMkLst>
            <pc:docMk/>
            <pc:sldMk cId="3768673907" sldId="466"/>
            <ac:spMk id="11" creationId="{4C246B27-9457-FB62-9DB2-1F907D8839D1}"/>
          </ac:spMkLst>
        </pc:spChg>
        <pc:spChg chg="del mod">
          <ac:chgData name="Roberto Liyudi Watanabe" userId="282bb0953230aa56" providerId="Windows Live" clId="Web-{1C09F561-5DB6-4B6E-9C03-07AC3A0AD12B}" dt="2022-07-22T04:32:10.363" v="158"/>
          <ac:spMkLst>
            <pc:docMk/>
            <pc:sldMk cId="3768673907" sldId="466"/>
            <ac:spMk id="13" creationId="{2EDB0B89-BCDD-D245-C5B4-E5A47A249CF7}"/>
          </ac:spMkLst>
        </pc:spChg>
      </pc:sldChg>
      <pc:sldChg chg="delSp modSp">
        <pc:chgData name="Roberto Liyudi Watanabe" userId="282bb0953230aa56" providerId="Windows Live" clId="Web-{1C09F561-5DB6-4B6E-9C03-07AC3A0AD12B}" dt="2022-07-22T05:33:36.005" v="805" actId="20577"/>
        <pc:sldMkLst>
          <pc:docMk/>
          <pc:sldMk cId="476512874" sldId="468"/>
        </pc:sldMkLst>
        <pc:spChg chg="mod">
          <ac:chgData name="Roberto Liyudi Watanabe" userId="282bb0953230aa56" providerId="Windows Live" clId="Web-{1C09F561-5DB6-4B6E-9C03-07AC3A0AD12B}" dt="2022-07-22T05:33:36.005" v="805" actId="20577"/>
          <ac:spMkLst>
            <pc:docMk/>
            <pc:sldMk cId="476512874" sldId="468"/>
            <ac:spMk id="10" creationId="{286F10B4-D0A7-C91F-FED7-675DA306AE5A}"/>
          </ac:spMkLst>
        </pc:spChg>
        <pc:spChg chg="del">
          <ac:chgData name="Roberto Liyudi Watanabe" userId="282bb0953230aa56" providerId="Windows Live" clId="Web-{1C09F561-5DB6-4B6E-9C03-07AC3A0AD12B}" dt="2022-07-22T05:07:14.803" v="387"/>
          <ac:spMkLst>
            <pc:docMk/>
            <pc:sldMk cId="476512874" sldId="468"/>
            <ac:spMk id="12" creationId="{2A9ACD8E-634A-204D-3057-E34A88DAAEAB}"/>
          </ac:spMkLst>
        </pc:spChg>
      </pc:sldChg>
      <pc:sldChg chg="addSp modSp">
        <pc:chgData name="Roberto Liyudi Watanabe" userId="282bb0953230aa56" providerId="Windows Live" clId="Web-{1C09F561-5DB6-4B6E-9C03-07AC3A0AD12B}" dt="2022-07-22T04:54:37.067" v="316" actId="1076"/>
        <pc:sldMkLst>
          <pc:docMk/>
          <pc:sldMk cId="1271206311" sldId="496"/>
        </pc:sldMkLst>
        <pc:picChg chg="add mod modCrop">
          <ac:chgData name="Roberto Liyudi Watanabe" userId="282bb0953230aa56" providerId="Windows Live" clId="Web-{1C09F561-5DB6-4B6E-9C03-07AC3A0AD12B}" dt="2022-07-22T04:54:37.052" v="315" actId="1076"/>
          <ac:picMkLst>
            <pc:docMk/>
            <pc:sldMk cId="1271206311" sldId="496"/>
            <ac:picMk id="3" creationId="{B7279E5D-A71C-C396-65C7-F152F5EA1EFF}"/>
          </ac:picMkLst>
        </pc:picChg>
        <pc:picChg chg="mod">
          <ac:chgData name="Roberto Liyudi Watanabe" userId="282bb0953230aa56" providerId="Windows Live" clId="Web-{1C09F561-5DB6-4B6E-9C03-07AC3A0AD12B}" dt="2022-07-22T04:54:37.067" v="316" actId="1076"/>
          <ac:picMkLst>
            <pc:docMk/>
            <pc:sldMk cId="1271206311" sldId="496"/>
            <ac:picMk id="26" creationId="{9E1A5154-E0BC-737C-C2B6-EEA66AB3326A}"/>
          </ac:picMkLst>
        </pc:picChg>
      </pc:sldChg>
    </pc:docChg>
  </pc:docChgLst>
  <pc:docChgLst>
    <pc:chgData name="Daniel Bispo de Jesus" userId="S::dbispo@brssz.com::7dbacbf6-554d-4c22-bdb7-b902480a2a38" providerId="AD" clId="Web-{8B55F9D8-7F4B-E140-F27F-286441561014}"/>
    <pc:docChg chg="modSld">
      <pc:chgData name="Daniel Bispo de Jesus" userId="S::dbispo@brssz.com::7dbacbf6-554d-4c22-bdb7-b902480a2a38" providerId="AD" clId="Web-{8B55F9D8-7F4B-E140-F27F-286441561014}" dt="2022-05-12T13:29:39.465" v="95" actId="20577"/>
      <pc:docMkLst>
        <pc:docMk/>
      </pc:docMkLst>
      <pc:sldChg chg="modSp">
        <pc:chgData name="Daniel Bispo de Jesus" userId="S::dbispo@brssz.com::7dbacbf6-554d-4c22-bdb7-b902480a2a38" providerId="AD" clId="Web-{8B55F9D8-7F4B-E140-F27F-286441561014}" dt="2022-05-12T11:47:59.061" v="85" actId="1076"/>
        <pc:sldMkLst>
          <pc:docMk/>
          <pc:sldMk cId="1339530410" sldId="263"/>
        </pc:sldMkLst>
        <pc:picChg chg="mod">
          <ac:chgData name="Daniel Bispo de Jesus" userId="S::dbispo@brssz.com::7dbacbf6-554d-4c22-bdb7-b902480a2a38" providerId="AD" clId="Web-{8B55F9D8-7F4B-E140-F27F-286441561014}" dt="2022-05-12T11:47:59.061" v="85" actId="1076"/>
          <ac:picMkLst>
            <pc:docMk/>
            <pc:sldMk cId="1339530410" sldId="263"/>
            <ac:picMk id="5" creationId="{DB0FF0C0-D1A4-7977-2E5E-F1293EE58E3D}"/>
          </ac:picMkLst>
        </pc:picChg>
      </pc:sldChg>
      <pc:sldChg chg="addSp delSp modSp">
        <pc:chgData name="Daniel Bispo de Jesus" userId="S::dbispo@brssz.com::7dbacbf6-554d-4c22-bdb7-b902480a2a38" providerId="AD" clId="Web-{8B55F9D8-7F4B-E140-F27F-286441561014}" dt="2022-05-12T13:29:39.465" v="95" actId="20577"/>
        <pc:sldMkLst>
          <pc:docMk/>
          <pc:sldMk cId="2900648569" sldId="268"/>
        </pc:sldMkLst>
        <pc:spChg chg="mod">
          <ac:chgData name="Daniel Bispo de Jesus" userId="S::dbispo@brssz.com::7dbacbf6-554d-4c22-bdb7-b902480a2a38" providerId="AD" clId="Web-{8B55F9D8-7F4B-E140-F27F-286441561014}" dt="2022-05-12T13:29:39.465" v="95" actId="20577"/>
          <ac:spMkLst>
            <pc:docMk/>
            <pc:sldMk cId="2900648569" sldId="268"/>
            <ac:spMk id="5" creationId="{0916D297-40E4-BA78-08F1-365325964B00}"/>
          </ac:spMkLst>
        </pc:spChg>
        <pc:graphicFrameChg chg="add del mod">
          <ac:chgData name="Daniel Bispo de Jesus" userId="S::dbispo@brssz.com::7dbacbf6-554d-4c22-bdb7-b902480a2a38" providerId="AD" clId="Web-{8B55F9D8-7F4B-E140-F27F-286441561014}" dt="2022-05-12T13:29:30.230" v="92"/>
          <ac:graphicFrameMkLst>
            <pc:docMk/>
            <pc:sldMk cId="2900648569" sldId="268"/>
            <ac:graphicFrameMk id="3" creationId="{34FEE138-5670-7C79-D739-15D81229477D}"/>
          </ac:graphicFrameMkLst>
        </pc:graphicFrameChg>
      </pc:sldChg>
    </pc:docChg>
  </pc:docChgLst>
  <pc:docChgLst>
    <pc:chgData name="Luiz Carlos Vendrame Junior" userId="d3bf5ef6-9a3b-456c-a747-ebdf10f07cf7" providerId="ADAL" clId="{2136DCD0-A571-41C3-9439-B21B0B97AD18}"/>
    <pc:docChg chg="undo redo custSel addSld delSld modSld sldOrd modMainMaster modSection">
      <pc:chgData name="Luiz Carlos Vendrame Junior" userId="d3bf5ef6-9a3b-456c-a747-ebdf10f07cf7" providerId="ADAL" clId="{2136DCD0-A571-41C3-9439-B21B0B97AD18}" dt="2022-05-18T20:32:55.609" v="10658"/>
      <pc:docMkLst>
        <pc:docMk/>
      </pc:docMkLst>
      <pc:sldChg chg="mod ord modTransition modShow">
        <pc:chgData name="Luiz Carlos Vendrame Junior" userId="d3bf5ef6-9a3b-456c-a747-ebdf10f07cf7" providerId="ADAL" clId="{2136DCD0-A571-41C3-9439-B21B0B97AD18}" dt="2022-05-18T20:20:35.836" v="10571"/>
        <pc:sldMkLst>
          <pc:docMk/>
          <pc:sldMk cId="2714493819" sldId="257"/>
        </pc:sldMkLst>
      </pc:sldChg>
      <pc:sldChg chg="addSp delSp modSp del mod ord modTransition modClrScheme modAnim chgLayout">
        <pc:chgData name="Luiz Carlos Vendrame Junior" userId="d3bf5ef6-9a3b-456c-a747-ebdf10f07cf7" providerId="ADAL" clId="{2136DCD0-A571-41C3-9439-B21B0B97AD18}" dt="2022-05-16T20:07:29.921" v="1585" actId="47"/>
        <pc:sldMkLst>
          <pc:docMk/>
          <pc:sldMk cId="721877593" sldId="258"/>
        </pc:sldMkLst>
        <pc:spChg chg="mod ord">
          <ac:chgData name="Luiz Carlos Vendrame Junior" userId="d3bf5ef6-9a3b-456c-a747-ebdf10f07cf7" providerId="ADAL" clId="{2136DCD0-A571-41C3-9439-B21B0B97AD18}" dt="2022-05-11T13:19:12.059" v="0" actId="700"/>
          <ac:spMkLst>
            <pc:docMk/>
            <pc:sldMk cId="721877593" sldId="258"/>
            <ac:spMk id="2" creationId="{00000000-0000-0000-0000-000000000000}"/>
          </ac:spMkLst>
        </pc:spChg>
        <pc:spChg chg="del">
          <ac:chgData name="Luiz Carlos Vendrame Junior" userId="d3bf5ef6-9a3b-456c-a747-ebdf10f07cf7" providerId="ADAL" clId="{2136DCD0-A571-41C3-9439-B21B0B97AD18}" dt="2022-05-11T13:19:12.059" v="0" actId="700"/>
          <ac:spMkLst>
            <pc:docMk/>
            <pc:sldMk cId="721877593" sldId="258"/>
            <ac:spMk id="3" creationId="{00000000-0000-0000-0000-000000000000}"/>
          </ac:spMkLst>
        </pc:spChg>
        <pc:spChg chg="add mod">
          <ac:chgData name="Luiz Carlos Vendrame Junior" userId="d3bf5ef6-9a3b-456c-a747-ebdf10f07cf7" providerId="ADAL" clId="{2136DCD0-A571-41C3-9439-B21B0B97AD18}" dt="2022-05-16T18:44:10.202" v="485" actId="14100"/>
          <ac:spMkLst>
            <pc:docMk/>
            <pc:sldMk cId="721877593" sldId="258"/>
            <ac:spMk id="4" creationId="{58D43601-D2C9-613E-5592-E1B2ABA32B2D}"/>
          </ac:spMkLst>
        </pc:spChg>
        <pc:spChg chg="add mod">
          <ac:chgData name="Luiz Carlos Vendrame Junior" userId="d3bf5ef6-9a3b-456c-a747-ebdf10f07cf7" providerId="ADAL" clId="{2136DCD0-A571-41C3-9439-B21B0B97AD18}" dt="2022-05-16T18:46:51.370" v="509" actId="2085"/>
          <ac:spMkLst>
            <pc:docMk/>
            <pc:sldMk cId="721877593" sldId="258"/>
            <ac:spMk id="6" creationId="{8A8886A6-8F6B-D926-707C-5E3349DD4533}"/>
          </ac:spMkLst>
        </pc:spChg>
        <pc:spChg chg="add mod">
          <ac:chgData name="Luiz Carlos Vendrame Junior" userId="d3bf5ef6-9a3b-456c-a747-ebdf10f07cf7" providerId="ADAL" clId="{2136DCD0-A571-41C3-9439-B21B0B97AD18}" dt="2022-05-16T18:47:47.352" v="564" actId="1076"/>
          <ac:spMkLst>
            <pc:docMk/>
            <pc:sldMk cId="721877593" sldId="258"/>
            <ac:spMk id="7" creationId="{7203CF65-8EE7-CA49-E7DC-8E13CF9603DA}"/>
          </ac:spMkLst>
        </pc:spChg>
        <pc:spChg chg="mod">
          <ac:chgData name="Luiz Carlos Vendrame Junior" userId="d3bf5ef6-9a3b-456c-a747-ebdf10f07cf7" providerId="ADAL" clId="{2136DCD0-A571-41C3-9439-B21B0B97AD18}" dt="2022-05-16T18:48:05.246" v="565"/>
          <ac:spMkLst>
            <pc:docMk/>
            <pc:sldMk cId="721877593" sldId="258"/>
            <ac:spMk id="9" creationId="{8C0BCF4A-720A-81C8-F4A4-FDD8260D4E27}"/>
          </ac:spMkLst>
        </pc:spChg>
        <pc:spChg chg="mod">
          <ac:chgData name="Luiz Carlos Vendrame Junior" userId="d3bf5ef6-9a3b-456c-a747-ebdf10f07cf7" providerId="ADAL" clId="{2136DCD0-A571-41C3-9439-B21B0B97AD18}" dt="2022-05-16T18:48:05.246" v="565"/>
          <ac:spMkLst>
            <pc:docMk/>
            <pc:sldMk cId="721877593" sldId="258"/>
            <ac:spMk id="10" creationId="{5E1A5F4E-3F15-877F-F961-E54E83486D5C}"/>
          </ac:spMkLst>
        </pc:spChg>
        <pc:spChg chg="del mod">
          <ac:chgData name="Luiz Carlos Vendrame Junior" userId="d3bf5ef6-9a3b-456c-a747-ebdf10f07cf7" providerId="ADAL" clId="{2136DCD0-A571-41C3-9439-B21B0B97AD18}" dt="2022-05-16T18:48:24.929" v="567" actId="478"/>
          <ac:spMkLst>
            <pc:docMk/>
            <pc:sldMk cId="721877593" sldId="258"/>
            <ac:spMk id="11" creationId="{9527AEC1-4C5A-7F09-731B-290D6417CF75}"/>
          </ac:spMkLst>
        </pc:spChg>
        <pc:spChg chg="add mod">
          <ac:chgData name="Luiz Carlos Vendrame Junior" userId="d3bf5ef6-9a3b-456c-a747-ebdf10f07cf7" providerId="ADAL" clId="{2136DCD0-A571-41C3-9439-B21B0B97AD18}" dt="2022-05-16T18:48:42.320" v="570" actId="164"/>
          <ac:spMkLst>
            <pc:docMk/>
            <pc:sldMk cId="721877593" sldId="258"/>
            <ac:spMk id="13" creationId="{1391DF6B-F825-F083-7F3E-FEFB80A75485}"/>
          </ac:spMkLst>
        </pc:spChg>
        <pc:spChg chg="add mod">
          <ac:chgData name="Luiz Carlos Vendrame Junior" userId="d3bf5ef6-9a3b-456c-a747-ebdf10f07cf7" providerId="ADAL" clId="{2136DCD0-A571-41C3-9439-B21B0B97AD18}" dt="2022-05-16T18:48:42.320" v="570" actId="164"/>
          <ac:spMkLst>
            <pc:docMk/>
            <pc:sldMk cId="721877593" sldId="258"/>
            <ac:spMk id="15" creationId="{4BA023A0-4079-1FE7-40BB-403F6E856F4E}"/>
          </ac:spMkLst>
        </pc:spChg>
        <pc:spChg chg="add mod">
          <ac:chgData name="Luiz Carlos Vendrame Junior" userId="d3bf5ef6-9a3b-456c-a747-ebdf10f07cf7" providerId="ADAL" clId="{2136DCD0-A571-41C3-9439-B21B0B97AD18}" dt="2022-05-16T19:35:00.061" v="1328" actId="2085"/>
          <ac:spMkLst>
            <pc:docMk/>
            <pc:sldMk cId="721877593" sldId="258"/>
            <ac:spMk id="17" creationId="{20079F67-4BAD-4F1C-BAFB-FE0B42BEE36A}"/>
          </ac:spMkLst>
        </pc:spChg>
        <pc:spChg chg="add mod">
          <ac:chgData name="Luiz Carlos Vendrame Junior" userId="d3bf5ef6-9a3b-456c-a747-ebdf10f07cf7" providerId="ADAL" clId="{2136DCD0-A571-41C3-9439-B21B0B97AD18}" dt="2022-05-16T19:21:39.737" v="1062" actId="164"/>
          <ac:spMkLst>
            <pc:docMk/>
            <pc:sldMk cId="721877593" sldId="258"/>
            <ac:spMk id="18" creationId="{B9019ED0-5BDF-A79B-796C-0D217EE64EF6}"/>
          </ac:spMkLst>
        </pc:spChg>
        <pc:spChg chg="add mod">
          <ac:chgData name="Luiz Carlos Vendrame Junior" userId="d3bf5ef6-9a3b-456c-a747-ebdf10f07cf7" providerId="ADAL" clId="{2136DCD0-A571-41C3-9439-B21B0B97AD18}" dt="2022-05-16T19:45:53.360" v="1386"/>
          <ac:spMkLst>
            <pc:docMk/>
            <pc:sldMk cId="721877593" sldId="258"/>
            <ac:spMk id="19" creationId="{DEC47194-064E-A812-950A-B56039996E05}"/>
          </ac:spMkLst>
        </pc:spChg>
        <pc:spChg chg="add mod">
          <ac:chgData name="Luiz Carlos Vendrame Junior" userId="d3bf5ef6-9a3b-456c-a747-ebdf10f07cf7" providerId="ADAL" clId="{2136DCD0-A571-41C3-9439-B21B0B97AD18}" dt="2022-05-16T19:26:30.632" v="1147" actId="207"/>
          <ac:spMkLst>
            <pc:docMk/>
            <pc:sldMk cId="721877593" sldId="258"/>
            <ac:spMk id="20" creationId="{5BC46286-CC78-CE23-0648-4B92C5866B57}"/>
          </ac:spMkLst>
        </pc:spChg>
        <pc:spChg chg="add mod">
          <ac:chgData name="Luiz Carlos Vendrame Junior" userId="d3bf5ef6-9a3b-456c-a747-ebdf10f07cf7" providerId="ADAL" clId="{2136DCD0-A571-41C3-9439-B21B0B97AD18}" dt="2022-05-16T19:13:39.569" v="844" actId="164"/>
          <ac:spMkLst>
            <pc:docMk/>
            <pc:sldMk cId="721877593" sldId="258"/>
            <ac:spMk id="21" creationId="{FE35B22E-02A8-F8CA-D420-CDBA978E9F7C}"/>
          </ac:spMkLst>
        </pc:spChg>
        <pc:spChg chg="add del mod">
          <ac:chgData name="Luiz Carlos Vendrame Junior" userId="d3bf5ef6-9a3b-456c-a747-ebdf10f07cf7" providerId="ADAL" clId="{2136DCD0-A571-41C3-9439-B21B0B97AD18}" dt="2022-05-16T19:58:51.358" v="1398" actId="21"/>
          <ac:spMkLst>
            <pc:docMk/>
            <pc:sldMk cId="721877593" sldId="258"/>
            <ac:spMk id="34" creationId="{BAA57CE1-EBF3-692F-09C3-030A9C809512}"/>
          </ac:spMkLst>
        </pc:spChg>
        <pc:spChg chg="add mod">
          <ac:chgData name="Luiz Carlos Vendrame Junior" userId="d3bf5ef6-9a3b-456c-a747-ebdf10f07cf7" providerId="ADAL" clId="{2136DCD0-A571-41C3-9439-B21B0B97AD18}" dt="2022-05-16T19:20:57.133" v="1053" actId="1076"/>
          <ac:spMkLst>
            <pc:docMk/>
            <pc:sldMk cId="721877593" sldId="258"/>
            <ac:spMk id="35" creationId="{A0275EA8-DAAC-97C5-7001-7D956070E54D}"/>
          </ac:spMkLst>
        </pc:spChg>
        <pc:spChg chg="add mod">
          <ac:chgData name="Luiz Carlos Vendrame Junior" userId="d3bf5ef6-9a3b-456c-a747-ebdf10f07cf7" providerId="ADAL" clId="{2136DCD0-A571-41C3-9439-B21B0B97AD18}" dt="2022-05-16T19:21:00.234" v="1054" actId="1076"/>
          <ac:spMkLst>
            <pc:docMk/>
            <pc:sldMk cId="721877593" sldId="258"/>
            <ac:spMk id="37" creationId="{BDA345D3-C275-F375-B766-85556F2C68D5}"/>
          </ac:spMkLst>
        </pc:spChg>
        <pc:spChg chg="add mod">
          <ac:chgData name="Luiz Carlos Vendrame Junior" userId="d3bf5ef6-9a3b-456c-a747-ebdf10f07cf7" providerId="ADAL" clId="{2136DCD0-A571-41C3-9439-B21B0B97AD18}" dt="2022-05-16T19:24:48.932" v="1101" actId="164"/>
          <ac:spMkLst>
            <pc:docMk/>
            <pc:sldMk cId="721877593" sldId="258"/>
            <ac:spMk id="38" creationId="{EA868CE2-B462-DD05-208A-8B8FB42219B9}"/>
          </ac:spMkLst>
        </pc:spChg>
        <pc:spChg chg="add mod ord">
          <ac:chgData name="Luiz Carlos Vendrame Junior" userId="d3bf5ef6-9a3b-456c-a747-ebdf10f07cf7" providerId="ADAL" clId="{2136DCD0-A571-41C3-9439-B21B0B97AD18}" dt="2022-05-16T19:34:21.351" v="1326" actId="167"/>
          <ac:spMkLst>
            <pc:docMk/>
            <pc:sldMk cId="721877593" sldId="258"/>
            <ac:spMk id="41" creationId="{6911155B-2CCF-221C-E96B-2E164C3FFB55}"/>
          </ac:spMkLst>
        </pc:spChg>
        <pc:spChg chg="add mod">
          <ac:chgData name="Luiz Carlos Vendrame Junior" userId="d3bf5ef6-9a3b-456c-a747-ebdf10f07cf7" providerId="ADAL" clId="{2136DCD0-A571-41C3-9439-B21B0B97AD18}" dt="2022-05-16T19:44:24.191" v="1380" actId="20577"/>
          <ac:spMkLst>
            <pc:docMk/>
            <pc:sldMk cId="721877593" sldId="258"/>
            <ac:spMk id="43" creationId="{37F1B201-90AF-F903-D540-0804391C6D26}"/>
          </ac:spMkLst>
        </pc:spChg>
        <pc:spChg chg="add mod">
          <ac:chgData name="Luiz Carlos Vendrame Junior" userId="d3bf5ef6-9a3b-456c-a747-ebdf10f07cf7" providerId="ADAL" clId="{2136DCD0-A571-41C3-9439-B21B0B97AD18}" dt="2022-05-16T19:24:48.932" v="1101" actId="164"/>
          <ac:spMkLst>
            <pc:docMk/>
            <pc:sldMk cId="721877593" sldId="258"/>
            <ac:spMk id="48" creationId="{45D46B20-97F7-F320-54CF-3EF5D53904D6}"/>
          </ac:spMkLst>
        </pc:spChg>
        <pc:spChg chg="add mod ord">
          <ac:chgData name="Luiz Carlos Vendrame Junior" userId="d3bf5ef6-9a3b-456c-a747-ebdf10f07cf7" providerId="ADAL" clId="{2136DCD0-A571-41C3-9439-B21B0B97AD18}" dt="2022-05-16T19:22:36.732" v="1075" actId="164"/>
          <ac:spMkLst>
            <pc:docMk/>
            <pc:sldMk cId="721877593" sldId="258"/>
            <ac:spMk id="53" creationId="{4DF22B3A-FE17-8237-53BF-280E6F7B0A34}"/>
          </ac:spMkLst>
        </pc:spChg>
        <pc:spChg chg="add mod">
          <ac:chgData name="Luiz Carlos Vendrame Junior" userId="d3bf5ef6-9a3b-456c-a747-ebdf10f07cf7" providerId="ADAL" clId="{2136DCD0-A571-41C3-9439-B21B0B97AD18}" dt="2022-05-16T19:44:30.031" v="1383" actId="14100"/>
          <ac:spMkLst>
            <pc:docMk/>
            <pc:sldMk cId="721877593" sldId="258"/>
            <ac:spMk id="59" creationId="{C2DA42B7-9442-0DCA-E06D-154BD4A20998}"/>
          </ac:spMkLst>
        </pc:spChg>
        <pc:spChg chg="add mod">
          <ac:chgData name="Luiz Carlos Vendrame Junior" userId="d3bf5ef6-9a3b-456c-a747-ebdf10f07cf7" providerId="ADAL" clId="{2136DCD0-A571-41C3-9439-B21B0B97AD18}" dt="2022-05-16T19:30:10.331" v="1205" actId="164"/>
          <ac:spMkLst>
            <pc:docMk/>
            <pc:sldMk cId="721877593" sldId="258"/>
            <ac:spMk id="62" creationId="{195A894C-77D7-AEED-B380-23261D9F88F6}"/>
          </ac:spMkLst>
        </pc:spChg>
        <pc:spChg chg="add mod">
          <ac:chgData name="Luiz Carlos Vendrame Junior" userId="d3bf5ef6-9a3b-456c-a747-ebdf10f07cf7" providerId="ADAL" clId="{2136DCD0-A571-41C3-9439-B21B0B97AD18}" dt="2022-05-16T19:30:10.331" v="1205" actId="164"/>
          <ac:spMkLst>
            <pc:docMk/>
            <pc:sldMk cId="721877593" sldId="258"/>
            <ac:spMk id="63" creationId="{3525B39C-292C-A2F8-7C28-25B8E6E6133B}"/>
          </ac:spMkLst>
        </pc:spChg>
        <pc:spChg chg="add mod">
          <ac:chgData name="Luiz Carlos Vendrame Junior" userId="d3bf5ef6-9a3b-456c-a747-ebdf10f07cf7" providerId="ADAL" clId="{2136DCD0-A571-41C3-9439-B21B0B97AD18}" dt="2022-05-16T19:30:41.092" v="1239" actId="20577"/>
          <ac:spMkLst>
            <pc:docMk/>
            <pc:sldMk cId="721877593" sldId="258"/>
            <ac:spMk id="64" creationId="{AD1B9DF8-AC85-C4A1-C6B8-7E082C6593AC}"/>
          </ac:spMkLst>
        </pc:spChg>
        <pc:spChg chg="add mod">
          <ac:chgData name="Luiz Carlos Vendrame Junior" userId="d3bf5ef6-9a3b-456c-a747-ebdf10f07cf7" providerId="ADAL" clId="{2136DCD0-A571-41C3-9439-B21B0B97AD18}" dt="2022-05-16T19:30:10.331" v="1205" actId="164"/>
          <ac:spMkLst>
            <pc:docMk/>
            <pc:sldMk cId="721877593" sldId="258"/>
            <ac:spMk id="65" creationId="{691A19E4-D6D9-EB0C-886A-A9AB73667336}"/>
          </ac:spMkLst>
        </pc:spChg>
        <pc:spChg chg="add mod">
          <ac:chgData name="Luiz Carlos Vendrame Junior" userId="d3bf5ef6-9a3b-456c-a747-ebdf10f07cf7" providerId="ADAL" clId="{2136DCD0-A571-41C3-9439-B21B0B97AD18}" dt="2022-05-16T19:45:58.050" v="1387" actId="21"/>
          <ac:spMkLst>
            <pc:docMk/>
            <pc:sldMk cId="721877593" sldId="258"/>
            <ac:spMk id="67" creationId="{08DE121C-627C-D87E-1612-02EA27BA0013}"/>
          </ac:spMkLst>
        </pc:spChg>
        <pc:spChg chg="add mod">
          <ac:chgData name="Luiz Carlos Vendrame Junior" userId="d3bf5ef6-9a3b-456c-a747-ebdf10f07cf7" providerId="ADAL" clId="{2136DCD0-A571-41C3-9439-B21B0B97AD18}" dt="2022-05-16T19:59:37.454" v="1402" actId="20577"/>
          <ac:spMkLst>
            <pc:docMk/>
            <pc:sldMk cId="721877593" sldId="258"/>
            <ac:spMk id="68" creationId="{1608E0EA-F975-2522-519F-76EC545AC93A}"/>
          </ac:spMkLst>
        </pc:spChg>
        <pc:spChg chg="add mod">
          <ac:chgData name="Luiz Carlos Vendrame Junior" userId="d3bf5ef6-9a3b-456c-a747-ebdf10f07cf7" providerId="ADAL" clId="{2136DCD0-A571-41C3-9439-B21B0B97AD18}" dt="2022-05-16T19:47:47.689" v="1397" actId="20577"/>
          <ac:spMkLst>
            <pc:docMk/>
            <pc:sldMk cId="721877593" sldId="258"/>
            <ac:spMk id="69" creationId="{234A12C8-BC0C-64CB-2DAB-2A60320E79DB}"/>
          </ac:spMkLst>
        </pc:spChg>
        <pc:spChg chg="add mod">
          <ac:chgData name="Luiz Carlos Vendrame Junior" userId="d3bf5ef6-9a3b-456c-a747-ebdf10f07cf7" providerId="ADAL" clId="{2136DCD0-A571-41C3-9439-B21B0B97AD18}" dt="2022-05-16T19:45:53.360" v="1386"/>
          <ac:spMkLst>
            <pc:docMk/>
            <pc:sldMk cId="721877593" sldId="258"/>
            <ac:spMk id="70" creationId="{3DF962CF-1F47-CD06-ED28-532081D512D2}"/>
          </ac:spMkLst>
        </pc:spChg>
        <pc:spChg chg="add mod">
          <ac:chgData name="Luiz Carlos Vendrame Junior" userId="d3bf5ef6-9a3b-456c-a747-ebdf10f07cf7" providerId="ADAL" clId="{2136DCD0-A571-41C3-9439-B21B0B97AD18}" dt="2022-05-16T19:46:04.534" v="1392"/>
          <ac:spMkLst>
            <pc:docMk/>
            <pc:sldMk cId="721877593" sldId="258"/>
            <ac:spMk id="72" creationId="{765A36DD-6D83-96B3-E6F5-772BD7E3653B}"/>
          </ac:spMkLst>
        </pc:spChg>
        <pc:spChg chg="add mod">
          <ac:chgData name="Luiz Carlos Vendrame Junior" userId="d3bf5ef6-9a3b-456c-a747-ebdf10f07cf7" providerId="ADAL" clId="{2136DCD0-A571-41C3-9439-B21B0B97AD18}" dt="2022-05-16T19:46:11.953" v="1394" actId="20577"/>
          <ac:spMkLst>
            <pc:docMk/>
            <pc:sldMk cId="721877593" sldId="258"/>
            <ac:spMk id="73" creationId="{0EBD806D-A82E-8103-9F43-4E155F9A80F5}"/>
          </ac:spMkLst>
        </pc:spChg>
        <pc:spChg chg="add mod">
          <ac:chgData name="Luiz Carlos Vendrame Junior" userId="d3bf5ef6-9a3b-456c-a747-ebdf10f07cf7" providerId="ADAL" clId="{2136DCD0-A571-41C3-9439-B21B0B97AD18}" dt="2022-05-16T19:46:07.385" v="1393" actId="20577"/>
          <ac:spMkLst>
            <pc:docMk/>
            <pc:sldMk cId="721877593" sldId="258"/>
            <ac:spMk id="74" creationId="{CA65FF8B-4DB3-8DD5-5A9A-C00FB19C20B3}"/>
          </ac:spMkLst>
        </pc:spChg>
        <pc:spChg chg="add mod">
          <ac:chgData name="Luiz Carlos Vendrame Junior" userId="d3bf5ef6-9a3b-456c-a747-ebdf10f07cf7" providerId="ADAL" clId="{2136DCD0-A571-41C3-9439-B21B0B97AD18}" dt="2022-05-16T19:36:42.638" v="1352" actId="1036"/>
          <ac:spMkLst>
            <pc:docMk/>
            <pc:sldMk cId="721877593" sldId="258"/>
            <ac:spMk id="75" creationId="{704BB4B3-73E7-47EC-5753-DD76DA1BCD85}"/>
          </ac:spMkLst>
        </pc:spChg>
        <pc:spChg chg="add mod ord">
          <ac:chgData name="Luiz Carlos Vendrame Junior" userId="d3bf5ef6-9a3b-456c-a747-ebdf10f07cf7" providerId="ADAL" clId="{2136DCD0-A571-41C3-9439-B21B0B97AD18}" dt="2022-05-16T19:34:40.472" v="1327" actId="14100"/>
          <ac:spMkLst>
            <pc:docMk/>
            <pc:sldMk cId="721877593" sldId="258"/>
            <ac:spMk id="79" creationId="{59F54E9B-1B97-6F03-5E1C-DE563F35E757}"/>
          </ac:spMkLst>
        </pc:spChg>
        <pc:spChg chg="add mod">
          <ac:chgData name="Luiz Carlos Vendrame Junior" userId="d3bf5ef6-9a3b-456c-a747-ebdf10f07cf7" providerId="ADAL" clId="{2136DCD0-A571-41C3-9439-B21B0B97AD18}" dt="2022-05-16T20:00:07.141" v="1404" actId="1076"/>
          <ac:spMkLst>
            <pc:docMk/>
            <pc:sldMk cId="721877593" sldId="258"/>
            <ac:spMk id="84" creationId="{E705C27A-2F50-E041-51B1-0A6E49815F4A}"/>
          </ac:spMkLst>
        </pc:spChg>
        <pc:spChg chg="add mod">
          <ac:chgData name="Luiz Carlos Vendrame Junior" userId="d3bf5ef6-9a3b-456c-a747-ebdf10f07cf7" providerId="ADAL" clId="{2136DCD0-A571-41C3-9439-B21B0B97AD18}" dt="2022-05-16T20:00:07.141" v="1404" actId="1076"/>
          <ac:spMkLst>
            <pc:docMk/>
            <pc:sldMk cId="721877593" sldId="258"/>
            <ac:spMk id="85" creationId="{C8D4224E-FC02-1D7A-D8FC-072F375CDC24}"/>
          </ac:spMkLst>
        </pc:spChg>
        <pc:grpChg chg="add mod">
          <ac:chgData name="Luiz Carlos Vendrame Junior" userId="d3bf5ef6-9a3b-456c-a747-ebdf10f07cf7" providerId="ADAL" clId="{2136DCD0-A571-41C3-9439-B21B0B97AD18}" dt="2022-05-16T18:48:42.320" v="570" actId="164"/>
          <ac:grpSpMkLst>
            <pc:docMk/>
            <pc:sldMk cId="721877593" sldId="258"/>
            <ac:grpSpMk id="8" creationId="{C1DC5C22-1D76-A3B3-0382-FFB3E12224A7}"/>
          </ac:grpSpMkLst>
        </pc:grpChg>
        <pc:grpChg chg="add mod">
          <ac:chgData name="Luiz Carlos Vendrame Junior" userId="d3bf5ef6-9a3b-456c-a747-ebdf10f07cf7" providerId="ADAL" clId="{2136DCD0-A571-41C3-9439-B21B0B97AD18}" dt="2022-05-16T18:48:46.188" v="571" actId="1076"/>
          <ac:grpSpMkLst>
            <pc:docMk/>
            <pc:sldMk cId="721877593" sldId="258"/>
            <ac:grpSpMk id="16" creationId="{3B04FDED-B297-E2F5-2EBC-F57422B46169}"/>
          </ac:grpSpMkLst>
        </pc:grpChg>
        <pc:grpChg chg="add mod">
          <ac:chgData name="Luiz Carlos Vendrame Junior" userId="d3bf5ef6-9a3b-456c-a747-ebdf10f07cf7" providerId="ADAL" clId="{2136DCD0-A571-41C3-9439-B21B0B97AD18}" dt="2022-05-16T19:33:25.551" v="1317" actId="1038"/>
          <ac:grpSpMkLst>
            <pc:docMk/>
            <pc:sldMk cId="721877593" sldId="258"/>
            <ac:grpSpMk id="29" creationId="{16F7DEC3-6D88-3EA0-AB2F-93486759B187}"/>
          </ac:grpSpMkLst>
        </pc:grpChg>
        <pc:grpChg chg="add mod">
          <ac:chgData name="Luiz Carlos Vendrame Junior" userId="d3bf5ef6-9a3b-456c-a747-ebdf10f07cf7" providerId="ADAL" clId="{2136DCD0-A571-41C3-9439-B21B0B97AD18}" dt="2022-05-16T19:36:03.925" v="1342" actId="164"/>
          <ac:grpSpMkLst>
            <pc:docMk/>
            <pc:sldMk cId="721877593" sldId="258"/>
            <ac:grpSpMk id="42" creationId="{4BDF2AC3-4CBB-CA86-27CD-B9866DAB6FDB}"/>
          </ac:grpSpMkLst>
        </pc:grpChg>
        <pc:grpChg chg="add mod">
          <ac:chgData name="Luiz Carlos Vendrame Junior" userId="d3bf5ef6-9a3b-456c-a747-ebdf10f07cf7" providerId="ADAL" clId="{2136DCD0-A571-41C3-9439-B21B0B97AD18}" dt="2022-05-16T19:36:34.029" v="1345" actId="164"/>
          <ac:grpSpMkLst>
            <pc:docMk/>
            <pc:sldMk cId="721877593" sldId="258"/>
            <ac:grpSpMk id="55" creationId="{61848DB1-7807-5EA6-6FDE-F5EC07E36A44}"/>
          </ac:grpSpMkLst>
        </pc:grpChg>
        <pc:grpChg chg="add mod">
          <ac:chgData name="Luiz Carlos Vendrame Junior" userId="d3bf5ef6-9a3b-456c-a747-ebdf10f07cf7" providerId="ADAL" clId="{2136DCD0-A571-41C3-9439-B21B0B97AD18}" dt="2022-05-16T19:45:53.360" v="1386"/>
          <ac:grpSpMkLst>
            <pc:docMk/>
            <pc:sldMk cId="721877593" sldId="258"/>
            <ac:grpSpMk id="56" creationId="{E7F6C621-9018-E048-7773-35F0F77E8583}"/>
          </ac:grpSpMkLst>
        </pc:grpChg>
        <pc:grpChg chg="add mod">
          <ac:chgData name="Luiz Carlos Vendrame Junior" userId="d3bf5ef6-9a3b-456c-a747-ebdf10f07cf7" providerId="ADAL" clId="{2136DCD0-A571-41C3-9439-B21B0B97AD18}" dt="2022-05-16T19:36:10.901" v="1343" actId="164"/>
          <ac:grpSpMkLst>
            <pc:docMk/>
            <pc:sldMk cId="721877593" sldId="258"/>
            <ac:grpSpMk id="57" creationId="{9E35638A-875F-1135-276F-DBBD29CF58F5}"/>
          </ac:grpSpMkLst>
        </pc:grpChg>
        <pc:grpChg chg="add mod ord">
          <ac:chgData name="Luiz Carlos Vendrame Junior" userId="d3bf5ef6-9a3b-456c-a747-ebdf10f07cf7" providerId="ADAL" clId="{2136DCD0-A571-41C3-9439-B21B0B97AD18}" dt="2022-05-16T19:22:43.758" v="1076" actId="167"/>
          <ac:grpSpMkLst>
            <pc:docMk/>
            <pc:sldMk cId="721877593" sldId="258"/>
            <ac:grpSpMk id="58" creationId="{AFAC97CE-BC4E-69D4-E38B-50B3096396D6}"/>
          </ac:grpSpMkLst>
        </pc:grpChg>
        <pc:grpChg chg="add mod">
          <ac:chgData name="Luiz Carlos Vendrame Junior" userId="d3bf5ef6-9a3b-456c-a747-ebdf10f07cf7" providerId="ADAL" clId="{2136DCD0-A571-41C3-9439-B21B0B97AD18}" dt="2022-05-16T19:36:03.925" v="1342" actId="164"/>
          <ac:grpSpMkLst>
            <pc:docMk/>
            <pc:sldMk cId="721877593" sldId="258"/>
            <ac:grpSpMk id="77" creationId="{390488DB-4798-3AFA-F9D6-FC197880F068}"/>
          </ac:grpSpMkLst>
        </pc:grpChg>
        <pc:grpChg chg="add mod">
          <ac:chgData name="Luiz Carlos Vendrame Junior" userId="d3bf5ef6-9a3b-456c-a747-ebdf10f07cf7" providerId="ADAL" clId="{2136DCD0-A571-41C3-9439-B21B0B97AD18}" dt="2022-05-16T19:36:10.901" v="1343" actId="164"/>
          <ac:grpSpMkLst>
            <pc:docMk/>
            <pc:sldMk cId="721877593" sldId="258"/>
            <ac:grpSpMk id="78" creationId="{6212DF75-BFEF-D70F-7101-DF63E44B12BF}"/>
          </ac:grpSpMkLst>
        </pc:grpChg>
        <pc:grpChg chg="add mod">
          <ac:chgData name="Luiz Carlos Vendrame Junior" userId="d3bf5ef6-9a3b-456c-a747-ebdf10f07cf7" providerId="ADAL" clId="{2136DCD0-A571-41C3-9439-B21B0B97AD18}" dt="2022-05-16T19:36:03.925" v="1342" actId="164"/>
          <ac:grpSpMkLst>
            <pc:docMk/>
            <pc:sldMk cId="721877593" sldId="258"/>
            <ac:grpSpMk id="80" creationId="{2868F84D-DB15-0FFC-0B9F-F41DFC76A957}"/>
          </ac:grpSpMkLst>
        </pc:grpChg>
        <pc:grpChg chg="add mod">
          <ac:chgData name="Luiz Carlos Vendrame Junior" userId="d3bf5ef6-9a3b-456c-a747-ebdf10f07cf7" providerId="ADAL" clId="{2136DCD0-A571-41C3-9439-B21B0B97AD18}" dt="2022-05-16T19:36:10.901" v="1343" actId="164"/>
          <ac:grpSpMkLst>
            <pc:docMk/>
            <pc:sldMk cId="721877593" sldId="258"/>
            <ac:grpSpMk id="81" creationId="{68506516-7BB5-5303-6001-58F90A65EF43}"/>
          </ac:grpSpMkLst>
        </pc:grpChg>
        <pc:grpChg chg="add mod">
          <ac:chgData name="Luiz Carlos Vendrame Junior" userId="d3bf5ef6-9a3b-456c-a747-ebdf10f07cf7" providerId="ADAL" clId="{2136DCD0-A571-41C3-9439-B21B0B97AD18}" dt="2022-05-16T19:45:53.360" v="1386"/>
          <ac:grpSpMkLst>
            <pc:docMk/>
            <pc:sldMk cId="721877593" sldId="258"/>
            <ac:grpSpMk id="82" creationId="{601D9B80-14C1-BFD3-1723-82C52DE51AB2}"/>
          </ac:grpSpMkLst>
        </pc:grpChg>
        <pc:grpChg chg="add mod">
          <ac:chgData name="Luiz Carlos Vendrame Junior" userId="d3bf5ef6-9a3b-456c-a747-ebdf10f07cf7" providerId="ADAL" clId="{2136DCD0-A571-41C3-9439-B21B0B97AD18}" dt="2022-05-16T19:36:34.029" v="1345" actId="164"/>
          <ac:grpSpMkLst>
            <pc:docMk/>
            <pc:sldMk cId="721877593" sldId="258"/>
            <ac:grpSpMk id="83" creationId="{DBE1FD3F-B947-43B6-B796-49B6A096825F}"/>
          </ac:grpSpMkLst>
        </pc:grpChg>
        <pc:graphicFrameChg chg="add mod">
          <ac:chgData name="Luiz Carlos Vendrame Junior" userId="d3bf5ef6-9a3b-456c-a747-ebdf10f07cf7" providerId="ADAL" clId="{2136DCD0-A571-41C3-9439-B21B0B97AD18}" dt="2022-05-16T18:48:42.320" v="570" actId="164"/>
          <ac:graphicFrameMkLst>
            <pc:docMk/>
            <pc:sldMk cId="721877593" sldId="258"/>
            <ac:graphicFrameMk id="12" creationId="{EA98EC33-1DDF-6472-F0B7-C5A0C09F898A}"/>
          </ac:graphicFrameMkLst>
        </pc:graphicFrameChg>
        <pc:graphicFrameChg chg="add mod">
          <ac:chgData name="Luiz Carlos Vendrame Junior" userId="d3bf5ef6-9a3b-456c-a747-ebdf10f07cf7" providerId="ADAL" clId="{2136DCD0-A571-41C3-9439-B21B0B97AD18}" dt="2022-05-16T18:48:42.320" v="570" actId="164"/>
          <ac:graphicFrameMkLst>
            <pc:docMk/>
            <pc:sldMk cId="721877593" sldId="258"/>
            <ac:graphicFrameMk id="14" creationId="{96459207-11BF-02AC-4732-D06B3C6F65C6}"/>
          </ac:graphicFrameMkLst>
        </pc:graphicFrameChg>
        <pc:picChg chg="add mod modCrop">
          <ac:chgData name="Luiz Carlos Vendrame Junior" userId="d3bf5ef6-9a3b-456c-a747-ebdf10f07cf7" providerId="ADAL" clId="{2136DCD0-A571-41C3-9439-B21B0B97AD18}" dt="2022-05-16T18:44:04.386" v="484" actId="732"/>
          <ac:picMkLst>
            <pc:docMk/>
            <pc:sldMk cId="721877593" sldId="258"/>
            <ac:picMk id="3" creationId="{51255184-1572-5CB3-B8FC-F8F767F388C5}"/>
          </ac:picMkLst>
        </pc:picChg>
        <pc:picChg chg="add mod">
          <ac:chgData name="Luiz Carlos Vendrame Junior" userId="d3bf5ef6-9a3b-456c-a747-ebdf10f07cf7" providerId="ADAL" clId="{2136DCD0-A571-41C3-9439-B21B0B97AD18}" dt="2022-05-16T19:08:06.846" v="664" actId="164"/>
          <ac:picMkLst>
            <pc:docMk/>
            <pc:sldMk cId="721877593" sldId="258"/>
            <ac:picMk id="23" creationId="{57E72319-B2E3-F86F-F810-B8E34B96E0DF}"/>
          </ac:picMkLst>
        </pc:picChg>
        <pc:picChg chg="add mod">
          <ac:chgData name="Luiz Carlos Vendrame Junior" userId="d3bf5ef6-9a3b-456c-a747-ebdf10f07cf7" providerId="ADAL" clId="{2136DCD0-A571-41C3-9439-B21B0B97AD18}" dt="2022-05-16T19:13:39.569" v="844" actId="164"/>
          <ac:picMkLst>
            <pc:docMk/>
            <pc:sldMk cId="721877593" sldId="258"/>
            <ac:picMk id="24" creationId="{0D2A1A86-C70C-6EBF-65F7-FAC82C2AADC8}"/>
          </ac:picMkLst>
        </pc:picChg>
        <pc:picChg chg="add del mod">
          <ac:chgData name="Luiz Carlos Vendrame Junior" userId="d3bf5ef6-9a3b-456c-a747-ebdf10f07cf7" providerId="ADAL" clId="{2136DCD0-A571-41C3-9439-B21B0B97AD18}" dt="2022-05-16T18:53:33.088" v="620" actId="478"/>
          <ac:picMkLst>
            <pc:docMk/>
            <pc:sldMk cId="721877593" sldId="258"/>
            <ac:picMk id="25" creationId="{506A883F-E08F-7BBA-C89B-10B9E844109A}"/>
          </ac:picMkLst>
        </pc:picChg>
        <pc:picChg chg="add mod">
          <ac:chgData name="Luiz Carlos Vendrame Junior" userId="d3bf5ef6-9a3b-456c-a747-ebdf10f07cf7" providerId="ADAL" clId="{2136DCD0-A571-41C3-9439-B21B0B97AD18}" dt="2022-05-16T19:21:39.737" v="1062" actId="164"/>
          <ac:picMkLst>
            <pc:docMk/>
            <pc:sldMk cId="721877593" sldId="258"/>
            <ac:picMk id="26" creationId="{CCC90431-D3BE-8F41-FEB7-5A60A3D73B72}"/>
          </ac:picMkLst>
        </pc:picChg>
        <pc:picChg chg="add mod">
          <ac:chgData name="Luiz Carlos Vendrame Junior" userId="d3bf5ef6-9a3b-456c-a747-ebdf10f07cf7" providerId="ADAL" clId="{2136DCD0-A571-41C3-9439-B21B0B97AD18}" dt="2022-05-16T19:45:53.360" v="1386"/>
          <ac:picMkLst>
            <pc:docMk/>
            <pc:sldMk cId="721877593" sldId="258"/>
            <ac:picMk id="27" creationId="{726A7AAA-5A5E-2E34-C164-C2B97D36974F}"/>
          </ac:picMkLst>
        </pc:picChg>
        <pc:picChg chg="add mod">
          <ac:chgData name="Luiz Carlos Vendrame Junior" userId="d3bf5ef6-9a3b-456c-a747-ebdf10f07cf7" providerId="ADAL" clId="{2136DCD0-A571-41C3-9439-B21B0B97AD18}" dt="2022-05-16T19:21:15.573" v="1056" actId="164"/>
          <ac:picMkLst>
            <pc:docMk/>
            <pc:sldMk cId="721877593" sldId="258"/>
            <ac:picMk id="28" creationId="{FC9E08F6-7606-9A05-94C5-8A4E85E26D06}"/>
          </ac:picMkLst>
        </pc:picChg>
        <pc:picChg chg="add mod">
          <ac:chgData name="Luiz Carlos Vendrame Junior" userId="d3bf5ef6-9a3b-456c-a747-ebdf10f07cf7" providerId="ADAL" clId="{2136DCD0-A571-41C3-9439-B21B0B97AD18}" dt="2022-05-16T19:33:05.171" v="1313"/>
          <ac:picMkLst>
            <pc:docMk/>
            <pc:sldMk cId="721877593" sldId="258"/>
            <ac:picMk id="40" creationId="{5A3C5F87-82D0-DFE1-9D41-1B3A4805A32D}"/>
          </ac:picMkLst>
        </pc:picChg>
        <pc:picChg chg="add del mod">
          <ac:chgData name="Luiz Carlos Vendrame Junior" userId="d3bf5ef6-9a3b-456c-a747-ebdf10f07cf7" providerId="ADAL" clId="{2136DCD0-A571-41C3-9439-B21B0B97AD18}" dt="2022-05-16T19:15:11.316" v="861" actId="478"/>
          <ac:picMkLst>
            <pc:docMk/>
            <pc:sldMk cId="721877593" sldId="258"/>
            <ac:picMk id="45" creationId="{A05B455E-8ECB-C2AA-BD80-E389BBC3E7DD}"/>
          </ac:picMkLst>
        </pc:picChg>
        <pc:picChg chg="add mod">
          <ac:chgData name="Luiz Carlos Vendrame Junior" userId="d3bf5ef6-9a3b-456c-a747-ebdf10f07cf7" providerId="ADAL" clId="{2136DCD0-A571-41C3-9439-B21B0B97AD18}" dt="2022-05-16T19:22:36.732" v="1075" actId="164"/>
          <ac:picMkLst>
            <pc:docMk/>
            <pc:sldMk cId="721877593" sldId="258"/>
            <ac:picMk id="47" creationId="{18008CB1-ED0C-BBF1-FCF0-F70334C452B9}"/>
          </ac:picMkLst>
        </pc:picChg>
        <pc:picChg chg="add mod">
          <ac:chgData name="Luiz Carlos Vendrame Junior" userId="d3bf5ef6-9a3b-456c-a747-ebdf10f07cf7" providerId="ADAL" clId="{2136DCD0-A571-41C3-9439-B21B0B97AD18}" dt="2022-05-16T19:22:36.732" v="1075" actId="164"/>
          <ac:picMkLst>
            <pc:docMk/>
            <pc:sldMk cId="721877593" sldId="258"/>
            <ac:picMk id="50" creationId="{3B56C1CD-246C-590C-354A-3E8CC6A800F4}"/>
          </ac:picMkLst>
        </pc:picChg>
        <pc:cxnChg chg="add mod">
          <ac:chgData name="Luiz Carlos Vendrame Junior" userId="d3bf5ef6-9a3b-456c-a747-ebdf10f07cf7" providerId="ADAL" clId="{2136DCD0-A571-41C3-9439-B21B0B97AD18}" dt="2022-05-16T18:46:47.091" v="508" actId="208"/>
          <ac:cxnSpMkLst>
            <pc:docMk/>
            <pc:sldMk cId="721877593" sldId="258"/>
            <ac:cxnSpMk id="5" creationId="{32422B57-9501-4741-0733-C6BDD7699797}"/>
          </ac:cxnSpMkLst>
        </pc:cxnChg>
        <pc:cxnChg chg="add del">
          <ac:chgData name="Luiz Carlos Vendrame Junior" userId="d3bf5ef6-9a3b-456c-a747-ebdf10f07cf7" providerId="ADAL" clId="{2136DCD0-A571-41C3-9439-B21B0B97AD18}" dt="2022-05-16T19:08:24.844" v="666" actId="478"/>
          <ac:cxnSpMkLst>
            <pc:docMk/>
            <pc:sldMk cId="721877593" sldId="258"/>
            <ac:cxnSpMk id="31" creationId="{6A832462-1D38-80FD-946F-63BFA4D1323F}"/>
          </ac:cxnSpMkLst>
        </pc:cxnChg>
        <pc:cxnChg chg="add del mod">
          <ac:chgData name="Luiz Carlos Vendrame Junior" userId="d3bf5ef6-9a3b-456c-a747-ebdf10f07cf7" providerId="ADAL" clId="{2136DCD0-A571-41C3-9439-B21B0B97AD18}" dt="2022-05-16T19:25:10.575" v="1102" actId="478"/>
          <ac:cxnSpMkLst>
            <pc:docMk/>
            <pc:sldMk cId="721877593" sldId="258"/>
            <ac:cxnSpMk id="33" creationId="{9BDC22BD-DCF6-D0E5-F90E-DC8CC43AB483}"/>
          </ac:cxnSpMkLst>
        </pc:cxnChg>
        <pc:cxnChg chg="add del mod">
          <ac:chgData name="Luiz Carlos Vendrame Junior" userId="d3bf5ef6-9a3b-456c-a747-ebdf10f07cf7" providerId="ADAL" clId="{2136DCD0-A571-41C3-9439-B21B0B97AD18}" dt="2022-05-16T19:58:51.358" v="1398" actId="21"/>
          <ac:cxnSpMkLst>
            <pc:docMk/>
            <pc:sldMk cId="721877593" sldId="258"/>
            <ac:cxnSpMk id="36" creationId="{092BFED9-98BB-463B-B5EE-98C4541A4A04}"/>
          </ac:cxnSpMkLst>
        </pc:cxnChg>
        <pc:cxnChg chg="add del mod ord">
          <ac:chgData name="Luiz Carlos Vendrame Junior" userId="d3bf5ef6-9a3b-456c-a747-ebdf10f07cf7" providerId="ADAL" clId="{2136DCD0-A571-41C3-9439-B21B0B97AD18}" dt="2022-05-16T19:59:06.045" v="1401" actId="478"/>
          <ac:cxnSpMkLst>
            <pc:docMk/>
            <pc:sldMk cId="721877593" sldId="258"/>
            <ac:cxnSpMk id="52" creationId="{C9623AAD-7CC9-79D9-4C0F-45884D323595}"/>
          </ac:cxnSpMkLst>
        </pc:cxnChg>
        <pc:cxnChg chg="add del mod ord">
          <ac:chgData name="Luiz Carlos Vendrame Junior" userId="d3bf5ef6-9a3b-456c-a747-ebdf10f07cf7" providerId="ADAL" clId="{2136DCD0-A571-41C3-9439-B21B0B97AD18}" dt="2022-05-16T19:59:03.076" v="1400" actId="478"/>
          <ac:cxnSpMkLst>
            <pc:docMk/>
            <pc:sldMk cId="721877593" sldId="258"/>
            <ac:cxnSpMk id="54" creationId="{F86B146D-FF8E-8813-EF55-26EA1099D794}"/>
          </ac:cxnSpMkLst>
        </pc:cxnChg>
        <pc:cxnChg chg="add del mod">
          <ac:chgData name="Luiz Carlos Vendrame Junior" userId="d3bf5ef6-9a3b-456c-a747-ebdf10f07cf7" providerId="ADAL" clId="{2136DCD0-A571-41C3-9439-B21B0B97AD18}" dt="2022-05-16T19:43:40.410" v="1374" actId="478"/>
          <ac:cxnSpMkLst>
            <pc:docMk/>
            <pc:sldMk cId="721877593" sldId="258"/>
            <ac:cxnSpMk id="61" creationId="{DE4B0515-F821-63B7-5F83-280E14F8F2E0}"/>
          </ac:cxnSpMkLst>
        </pc:cxnChg>
        <pc:cxnChg chg="add del mod">
          <ac:chgData name="Luiz Carlos Vendrame Junior" userId="d3bf5ef6-9a3b-456c-a747-ebdf10f07cf7" providerId="ADAL" clId="{2136DCD0-A571-41C3-9439-B21B0B97AD18}" dt="2022-05-16T19:43:38.268" v="1373" actId="478"/>
          <ac:cxnSpMkLst>
            <pc:docMk/>
            <pc:sldMk cId="721877593" sldId="258"/>
            <ac:cxnSpMk id="66" creationId="{950CC847-BE3A-4E69-BEC1-94E6E7E360B7}"/>
          </ac:cxnSpMkLst>
        </pc:cxnChg>
        <pc:cxnChg chg="add del mod">
          <ac:chgData name="Luiz Carlos Vendrame Junior" userId="d3bf5ef6-9a3b-456c-a747-ebdf10f07cf7" providerId="ADAL" clId="{2136DCD0-A571-41C3-9439-B21B0B97AD18}" dt="2022-05-16T19:43:42.811" v="1375" actId="478"/>
          <ac:cxnSpMkLst>
            <pc:docMk/>
            <pc:sldMk cId="721877593" sldId="258"/>
            <ac:cxnSpMk id="71" creationId="{000AE970-5D5D-3B37-7DAD-24B134C92B5D}"/>
          </ac:cxnSpMkLst>
        </pc:cxnChg>
        <pc:cxnChg chg="add del mod">
          <ac:chgData name="Luiz Carlos Vendrame Junior" userId="d3bf5ef6-9a3b-456c-a747-ebdf10f07cf7" providerId="ADAL" clId="{2136DCD0-A571-41C3-9439-B21B0B97AD18}" dt="2022-05-16T19:25:27.488" v="1139" actId="478"/>
          <ac:cxnSpMkLst>
            <pc:docMk/>
            <pc:sldMk cId="721877593" sldId="258"/>
            <ac:cxnSpMk id="76" creationId="{869E02F0-7054-23B4-C07D-CCE457BC2849}"/>
          </ac:cxnSpMkLst>
        </pc:cxnChg>
      </pc:sldChg>
      <pc:sldChg chg="delSp modSp del mod ord modClrScheme chgLayout">
        <pc:chgData name="Luiz Carlos Vendrame Junior" userId="d3bf5ef6-9a3b-456c-a747-ebdf10f07cf7" providerId="ADAL" clId="{2136DCD0-A571-41C3-9439-B21B0B97AD18}" dt="2022-05-17T12:29:21.393" v="2652" actId="47"/>
        <pc:sldMkLst>
          <pc:docMk/>
          <pc:sldMk cId="4067901801" sldId="259"/>
        </pc:sldMkLst>
        <pc:spChg chg="mod ord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4067901801" sldId="259"/>
            <ac:spMk id="2" creationId="{00000000-0000-0000-0000-000000000000}"/>
          </ac:spMkLst>
        </pc:spChg>
        <pc:spChg chg="del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4067901801" sldId="259"/>
            <ac:spMk id="3" creationId="{00000000-0000-0000-0000-000000000000}"/>
          </ac:spMkLst>
        </pc:spChg>
      </pc:sldChg>
      <pc:sldChg chg="delSp modSp del mod modClrScheme chgLayout">
        <pc:chgData name="Luiz Carlos Vendrame Junior" userId="d3bf5ef6-9a3b-456c-a747-ebdf10f07cf7" providerId="ADAL" clId="{2136DCD0-A571-41C3-9439-B21B0B97AD18}" dt="2022-05-16T20:17:18.287" v="1858" actId="47"/>
        <pc:sldMkLst>
          <pc:docMk/>
          <pc:sldMk cId="2222998952" sldId="260"/>
        </pc:sldMkLst>
        <pc:spChg chg="mod ord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2222998952" sldId="260"/>
            <ac:spMk id="2" creationId="{00000000-0000-0000-0000-000000000000}"/>
          </ac:spMkLst>
        </pc:spChg>
        <pc:spChg chg="del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2222998952" sldId="260"/>
            <ac:spMk id="3" creationId="{00000000-0000-0000-0000-000000000000}"/>
          </ac:spMkLst>
        </pc:spChg>
      </pc:sldChg>
      <pc:sldChg chg="delSp modSp del mod ord modClrScheme chgLayout">
        <pc:chgData name="Luiz Carlos Vendrame Junior" userId="d3bf5ef6-9a3b-456c-a747-ebdf10f07cf7" providerId="ADAL" clId="{2136DCD0-A571-41C3-9439-B21B0B97AD18}" dt="2022-05-18T13:01:25.847" v="7856" actId="47"/>
        <pc:sldMkLst>
          <pc:docMk/>
          <pc:sldMk cId="907405150" sldId="261"/>
        </pc:sldMkLst>
        <pc:spChg chg="mod ord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907405150" sldId="261"/>
            <ac:spMk id="2" creationId="{00000000-0000-0000-0000-000000000000}"/>
          </ac:spMkLst>
        </pc:spChg>
        <pc:spChg chg="del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907405150" sldId="261"/>
            <ac:spMk id="3" creationId="{00000000-0000-0000-0000-000000000000}"/>
          </ac:spMkLst>
        </pc:spChg>
      </pc:sldChg>
      <pc:sldChg chg="delSp modSp del mod ord modClrScheme chgLayout">
        <pc:chgData name="Luiz Carlos Vendrame Junior" userId="d3bf5ef6-9a3b-456c-a747-ebdf10f07cf7" providerId="ADAL" clId="{2136DCD0-A571-41C3-9439-B21B0B97AD18}" dt="2022-05-18T12:35:37.607" v="7579" actId="47"/>
        <pc:sldMkLst>
          <pc:docMk/>
          <pc:sldMk cId="1602643343" sldId="262"/>
        </pc:sldMkLst>
        <pc:spChg chg="mod ord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1602643343" sldId="262"/>
            <ac:spMk id="2" creationId="{00000000-0000-0000-0000-000000000000}"/>
          </ac:spMkLst>
        </pc:spChg>
        <pc:spChg chg="del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1602643343" sldId="262"/>
            <ac:spMk id="3" creationId="{00000000-0000-0000-0000-000000000000}"/>
          </ac:spMkLst>
        </pc:spChg>
      </pc:sldChg>
      <pc:sldChg chg="addSp delSp modSp mod ord modTransition modClrScheme chgLayout">
        <pc:chgData name="Luiz Carlos Vendrame Junior" userId="d3bf5ef6-9a3b-456c-a747-ebdf10f07cf7" providerId="ADAL" clId="{2136DCD0-A571-41C3-9439-B21B0B97AD18}" dt="2022-05-18T20:20:35.836" v="10571"/>
        <pc:sldMkLst>
          <pc:docMk/>
          <pc:sldMk cId="1339530410" sldId="263"/>
        </pc:sldMkLst>
        <pc:spChg chg="mod ord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1339530410" sldId="263"/>
            <ac:spMk id="2" creationId="{00000000-0000-0000-0000-000000000000}"/>
          </ac:spMkLst>
        </pc:spChg>
        <pc:spChg chg="del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1339530410" sldId="263"/>
            <ac:spMk id="3" creationId="{00000000-0000-0000-0000-000000000000}"/>
          </ac:spMkLst>
        </pc:spChg>
        <pc:picChg chg="add del mod">
          <ac:chgData name="Luiz Carlos Vendrame Junior" userId="d3bf5ef6-9a3b-456c-a747-ebdf10f07cf7" providerId="ADAL" clId="{2136DCD0-A571-41C3-9439-B21B0B97AD18}" dt="2022-05-17T18:32:37.435" v="5784" actId="478"/>
          <ac:picMkLst>
            <pc:docMk/>
            <pc:sldMk cId="1339530410" sldId="263"/>
            <ac:picMk id="3" creationId="{AF540A30-24DD-28FC-2C17-DE2D75FB1BC4}"/>
          </ac:picMkLst>
        </pc:picChg>
        <pc:picChg chg="mod">
          <ac:chgData name="Luiz Carlos Vendrame Junior" userId="d3bf5ef6-9a3b-456c-a747-ebdf10f07cf7" providerId="ADAL" clId="{2136DCD0-A571-41C3-9439-B21B0B97AD18}" dt="2022-05-17T17:37:48.030" v="4366" actId="1076"/>
          <ac:picMkLst>
            <pc:docMk/>
            <pc:sldMk cId="1339530410" sldId="263"/>
            <ac:picMk id="5" creationId="{DB0FF0C0-D1A4-7977-2E5E-F1293EE58E3D}"/>
          </ac:picMkLst>
        </pc:picChg>
      </pc:sldChg>
      <pc:sldChg chg="addSp delSp modSp del mod ord modClrScheme chgLayout">
        <pc:chgData name="Luiz Carlos Vendrame Junior" userId="d3bf5ef6-9a3b-456c-a747-ebdf10f07cf7" providerId="ADAL" clId="{2136DCD0-A571-41C3-9439-B21B0B97AD18}" dt="2022-05-17T14:58:31.490" v="3992" actId="47"/>
        <pc:sldMkLst>
          <pc:docMk/>
          <pc:sldMk cId="2870931374" sldId="264"/>
        </pc:sldMkLst>
        <pc:spChg chg="del mod ord">
          <ac:chgData name="Luiz Carlos Vendrame Junior" userId="d3bf5ef6-9a3b-456c-a747-ebdf10f07cf7" providerId="ADAL" clId="{2136DCD0-A571-41C3-9439-B21B0B97AD18}" dt="2022-05-17T12:36:02.030" v="3403" actId="478"/>
          <ac:spMkLst>
            <pc:docMk/>
            <pc:sldMk cId="2870931374" sldId="264"/>
            <ac:spMk id="2" creationId="{00000000-0000-0000-0000-000000000000}"/>
          </ac:spMkLst>
        </pc:spChg>
        <pc:spChg chg="del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2870931374" sldId="264"/>
            <ac:spMk id="3" creationId="{00000000-0000-0000-0000-000000000000}"/>
          </ac:spMkLst>
        </pc:spChg>
        <pc:spChg chg="mod">
          <ac:chgData name="Luiz Carlos Vendrame Junior" userId="d3bf5ef6-9a3b-456c-a747-ebdf10f07cf7" providerId="ADAL" clId="{2136DCD0-A571-41C3-9439-B21B0B97AD18}" dt="2022-05-17T12:35:37.643" v="3365"/>
          <ac:spMkLst>
            <pc:docMk/>
            <pc:sldMk cId="2870931374" sldId="264"/>
            <ac:spMk id="6" creationId="{265B78EB-61D4-D6B3-8E04-E4022A64E158}"/>
          </ac:spMkLst>
        </pc:spChg>
        <pc:spChg chg="mod">
          <ac:chgData name="Luiz Carlos Vendrame Junior" userId="d3bf5ef6-9a3b-456c-a747-ebdf10f07cf7" providerId="ADAL" clId="{2136DCD0-A571-41C3-9439-B21B0B97AD18}" dt="2022-05-17T12:35:49.708" v="3401" actId="20577"/>
          <ac:spMkLst>
            <pc:docMk/>
            <pc:sldMk cId="2870931374" sldId="264"/>
            <ac:spMk id="7" creationId="{87C4F068-0D0F-4ED0-5689-5869AA77128F}"/>
          </ac:spMkLst>
        </pc:spChg>
        <pc:spChg chg="mod">
          <ac:chgData name="Luiz Carlos Vendrame Junior" userId="d3bf5ef6-9a3b-456c-a747-ebdf10f07cf7" providerId="ADAL" clId="{2136DCD0-A571-41C3-9439-B21B0B97AD18}" dt="2022-05-17T14:27:26.178" v="3477"/>
          <ac:spMkLst>
            <pc:docMk/>
            <pc:sldMk cId="2870931374" sldId="264"/>
            <ac:spMk id="10" creationId="{A2E90BCE-43F6-38BF-9AAF-17F3304207A3}"/>
          </ac:spMkLst>
        </pc:spChg>
        <pc:spChg chg="mod">
          <ac:chgData name="Luiz Carlos Vendrame Junior" userId="d3bf5ef6-9a3b-456c-a747-ebdf10f07cf7" providerId="ADAL" clId="{2136DCD0-A571-41C3-9439-B21B0B97AD18}" dt="2022-05-17T14:27:34.060" v="3507" actId="20577"/>
          <ac:spMkLst>
            <pc:docMk/>
            <pc:sldMk cId="2870931374" sldId="264"/>
            <ac:spMk id="12" creationId="{89931C8D-64A6-0249-7F30-BA09DCB64EEE}"/>
          </ac:spMkLst>
        </pc:spChg>
        <pc:grpChg chg="add del mod">
          <ac:chgData name="Luiz Carlos Vendrame Junior" userId="d3bf5ef6-9a3b-456c-a747-ebdf10f07cf7" providerId="ADAL" clId="{2136DCD0-A571-41C3-9439-B21B0B97AD18}" dt="2022-05-17T14:27:25.039" v="3476" actId="478"/>
          <ac:grpSpMkLst>
            <pc:docMk/>
            <pc:sldMk cId="2870931374" sldId="264"/>
            <ac:grpSpMk id="5" creationId="{1BE3CE48-1483-3012-E064-59C076831D3D}"/>
          </ac:grpSpMkLst>
        </pc:grpChg>
        <pc:grpChg chg="add mod">
          <ac:chgData name="Luiz Carlos Vendrame Junior" userId="d3bf5ef6-9a3b-456c-a747-ebdf10f07cf7" providerId="ADAL" clId="{2136DCD0-A571-41C3-9439-B21B0B97AD18}" dt="2022-05-17T14:27:26.178" v="3477"/>
          <ac:grpSpMkLst>
            <pc:docMk/>
            <pc:sldMk cId="2870931374" sldId="264"/>
            <ac:grpSpMk id="9" creationId="{30F47780-ECEC-A071-949F-8C865AC74597}"/>
          </ac:grpSpMkLst>
        </pc:grpChg>
        <pc:graphicFrameChg chg="mod">
          <ac:chgData name="Luiz Carlos Vendrame Junior" userId="d3bf5ef6-9a3b-456c-a747-ebdf10f07cf7" providerId="ADAL" clId="{2136DCD0-A571-41C3-9439-B21B0B97AD18}" dt="2022-05-17T12:36:14.246" v="3405" actId="1076"/>
          <ac:graphicFrameMkLst>
            <pc:docMk/>
            <pc:sldMk cId="2870931374" sldId="264"/>
            <ac:graphicFrameMk id="3" creationId="{CB2F8ABB-EA95-7AEC-AED3-680125479500}"/>
          </ac:graphicFrameMkLst>
        </pc:graphicFrameChg>
        <pc:picChg chg="add del mod">
          <ac:chgData name="Luiz Carlos Vendrame Junior" userId="d3bf5ef6-9a3b-456c-a747-ebdf10f07cf7" providerId="ADAL" clId="{2136DCD0-A571-41C3-9439-B21B0B97AD18}" dt="2022-05-17T14:37:16.832" v="3592"/>
          <ac:picMkLst>
            <pc:docMk/>
            <pc:sldMk cId="2870931374" sldId="264"/>
            <ac:picMk id="13" creationId="{AD0930A8-616C-4830-FF2C-BBE69B05B74C}"/>
          </ac:picMkLst>
        </pc:picChg>
        <pc:cxnChg chg="mod">
          <ac:chgData name="Luiz Carlos Vendrame Junior" userId="d3bf5ef6-9a3b-456c-a747-ebdf10f07cf7" providerId="ADAL" clId="{2136DCD0-A571-41C3-9439-B21B0B97AD18}" dt="2022-05-17T12:35:37.643" v="3365"/>
          <ac:cxnSpMkLst>
            <pc:docMk/>
            <pc:sldMk cId="2870931374" sldId="264"/>
            <ac:cxnSpMk id="8" creationId="{3C85AC51-5BD0-FD71-5B6D-83C8C21B22A4}"/>
          </ac:cxnSpMkLst>
        </pc:cxnChg>
        <pc:cxnChg chg="mod">
          <ac:chgData name="Luiz Carlos Vendrame Junior" userId="d3bf5ef6-9a3b-456c-a747-ebdf10f07cf7" providerId="ADAL" clId="{2136DCD0-A571-41C3-9439-B21B0B97AD18}" dt="2022-05-17T14:27:26.178" v="3477"/>
          <ac:cxnSpMkLst>
            <pc:docMk/>
            <pc:sldMk cId="2870931374" sldId="264"/>
            <ac:cxnSpMk id="11" creationId="{013A9A4D-CC34-D9D5-F7BD-976A2B3FFD73}"/>
          </ac:cxnSpMkLst>
        </pc:cxnChg>
      </pc:sldChg>
      <pc:sldChg chg="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0" sldId="265"/>
        </pc:sldMkLst>
      </pc:sldChg>
      <pc:sldChg chg="addSp delSp modSp add del mod ord modShow modCm">
        <pc:chgData name="Luiz Carlos Vendrame Junior" userId="d3bf5ef6-9a3b-456c-a747-ebdf10f07cf7" providerId="ADAL" clId="{2136DCD0-A571-41C3-9439-B21B0B97AD18}" dt="2022-05-17T17:35:08.704" v="4319" actId="47"/>
        <pc:sldMkLst>
          <pc:docMk/>
          <pc:sldMk cId="1682810189" sldId="266"/>
        </pc:sldMkLst>
        <pc:spChg chg="add mod">
          <ac:chgData name="Luiz Carlos Vendrame Junior" userId="d3bf5ef6-9a3b-456c-a747-ebdf10f07cf7" providerId="ADAL" clId="{2136DCD0-A571-41C3-9439-B21B0B97AD18}" dt="2022-05-17T17:34:45.370" v="4311" actId="21"/>
          <ac:spMkLst>
            <pc:docMk/>
            <pc:sldMk cId="1682810189" sldId="266"/>
            <ac:spMk id="3" creationId="{F473B96F-0605-4288-3D27-160DA909B6AE}"/>
          </ac:spMkLst>
        </pc:spChg>
        <pc:spChg chg="del mod">
          <ac:chgData name="Luiz Carlos Vendrame Junior" userId="d3bf5ef6-9a3b-456c-a747-ebdf10f07cf7" providerId="ADAL" clId="{2136DCD0-A571-41C3-9439-B21B0B97AD18}" dt="2022-05-17T17:34:45.370" v="4311" actId="21"/>
          <ac:spMkLst>
            <pc:docMk/>
            <pc:sldMk cId="1682810189" sldId="266"/>
            <ac:spMk id="5" creationId="{0916D297-40E4-BA78-08F1-365325964B00}"/>
          </ac:spMkLst>
        </pc:spChg>
      </pc:sldChg>
      <pc:sldChg chg="or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4133759175" sldId="267"/>
        </pc:sldMkLst>
      </pc:sldChg>
      <pc:sldChg chg="modSp mod ord modTransition modShow">
        <pc:chgData name="Luiz Carlos Vendrame Junior" userId="d3bf5ef6-9a3b-456c-a747-ebdf10f07cf7" providerId="ADAL" clId="{2136DCD0-A571-41C3-9439-B21B0B97AD18}" dt="2022-05-18T20:20:35.836" v="10571"/>
        <pc:sldMkLst>
          <pc:docMk/>
          <pc:sldMk cId="2900648569" sldId="268"/>
        </pc:sldMkLst>
        <pc:spChg chg="mod">
          <ac:chgData name="Luiz Carlos Vendrame Junior" userId="d3bf5ef6-9a3b-456c-a747-ebdf10f07cf7" providerId="ADAL" clId="{2136DCD0-A571-41C3-9439-B21B0B97AD18}" dt="2022-05-17T17:35:47.102" v="4328" actId="20577"/>
          <ac:spMkLst>
            <pc:docMk/>
            <pc:sldMk cId="2900648569" sldId="268"/>
            <ac:spMk id="4" creationId="{06D4EF2A-CC6A-DB10-4E78-2AD72D607A78}"/>
          </ac:spMkLst>
        </pc:spChg>
        <pc:spChg chg="mod">
          <ac:chgData name="Luiz Carlos Vendrame Junior" userId="d3bf5ef6-9a3b-456c-a747-ebdf10f07cf7" providerId="ADAL" clId="{2136DCD0-A571-41C3-9439-B21B0B97AD18}" dt="2022-05-17T12:36:37.538" v="3406" actId="255"/>
          <ac:spMkLst>
            <pc:docMk/>
            <pc:sldMk cId="2900648569" sldId="268"/>
            <ac:spMk id="5" creationId="{0916D297-40E4-BA78-08F1-365325964B00}"/>
          </ac:spMkLst>
        </pc:spChg>
      </pc:sldChg>
      <pc:sldChg chg="modSp mod or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2953174903" sldId="269"/>
        </pc:sldMkLst>
        <pc:spChg chg="mod">
          <ac:chgData name="Luiz Carlos Vendrame Junior" userId="d3bf5ef6-9a3b-456c-a747-ebdf10f07cf7" providerId="ADAL" clId="{2136DCD0-A571-41C3-9439-B21B0B97AD18}" dt="2022-05-17T20:36:43.601" v="6751" actId="255"/>
          <ac:spMkLst>
            <pc:docMk/>
            <pc:sldMk cId="2953174903" sldId="269"/>
            <ac:spMk id="5" creationId="{0916D297-40E4-BA78-08F1-365325964B00}"/>
          </ac:spMkLst>
        </pc:spChg>
      </pc:sldChg>
      <pc:sldChg chg="addSp modSp mod or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2002891236" sldId="270"/>
        </pc:sldMkLst>
        <pc:spChg chg="mod">
          <ac:chgData name="Luiz Carlos Vendrame Junior" userId="d3bf5ef6-9a3b-456c-a747-ebdf10f07cf7" providerId="ADAL" clId="{2136DCD0-A571-41C3-9439-B21B0B97AD18}" dt="2022-05-18T13:16:29.057" v="7950" actId="255"/>
          <ac:spMkLst>
            <pc:docMk/>
            <pc:sldMk cId="2002891236" sldId="270"/>
            <ac:spMk id="5" creationId="{0916D297-40E4-BA78-08F1-365325964B00}"/>
          </ac:spMkLst>
        </pc:spChg>
        <pc:spChg chg="add mod">
          <ac:chgData name="Luiz Carlos Vendrame Junior" userId="d3bf5ef6-9a3b-456c-a747-ebdf10f07cf7" providerId="ADAL" clId="{2136DCD0-A571-41C3-9439-B21B0B97AD18}" dt="2022-05-18T18:24:34.633" v="9028" actId="1076"/>
          <ac:spMkLst>
            <pc:docMk/>
            <pc:sldMk cId="2002891236" sldId="270"/>
            <ac:spMk id="6" creationId="{5CFED6C8-C53A-DDD9-0F9E-26125DB2EC50}"/>
          </ac:spMkLst>
        </pc:spChg>
      </pc:sldChg>
      <pc:sldChg chg="addSp delSp modSp del mod ord">
        <pc:chgData name="Luiz Carlos Vendrame Junior" userId="d3bf5ef6-9a3b-456c-a747-ebdf10f07cf7" providerId="ADAL" clId="{2136DCD0-A571-41C3-9439-B21B0B97AD18}" dt="2022-05-18T14:14:49.562" v="8676" actId="47"/>
        <pc:sldMkLst>
          <pc:docMk/>
          <pc:sldMk cId="4211947433" sldId="271"/>
        </pc:sldMkLst>
        <pc:spChg chg="add mod">
          <ac:chgData name="Luiz Carlos Vendrame Junior" userId="d3bf5ef6-9a3b-456c-a747-ebdf10f07cf7" providerId="ADAL" clId="{2136DCD0-A571-41C3-9439-B21B0B97AD18}" dt="2022-05-18T14:14:45.837" v="8674" actId="21"/>
          <ac:spMkLst>
            <pc:docMk/>
            <pc:sldMk cId="4211947433" sldId="271"/>
            <ac:spMk id="3" creationId="{1439EEE1-E072-4197-0F7E-65A7D84954C2}"/>
          </ac:spMkLst>
        </pc:spChg>
        <pc:spChg chg="del mod">
          <ac:chgData name="Luiz Carlos Vendrame Junior" userId="d3bf5ef6-9a3b-456c-a747-ebdf10f07cf7" providerId="ADAL" clId="{2136DCD0-A571-41C3-9439-B21B0B97AD18}" dt="2022-05-18T14:14:45.837" v="8674" actId="21"/>
          <ac:spMkLst>
            <pc:docMk/>
            <pc:sldMk cId="4211947433" sldId="271"/>
            <ac:spMk id="5" creationId="{0916D297-40E4-BA78-08F1-365325964B00}"/>
          </ac:spMkLst>
        </pc:spChg>
      </pc:sldChg>
      <pc:sldChg chg="delSp modSp del mod ord modClrScheme chgLayout">
        <pc:chgData name="Luiz Carlos Vendrame Junior" userId="d3bf5ef6-9a3b-456c-a747-ebdf10f07cf7" providerId="ADAL" clId="{2136DCD0-A571-41C3-9439-B21B0B97AD18}" dt="2022-05-18T13:34:25.058" v="8455" actId="47"/>
        <pc:sldMkLst>
          <pc:docMk/>
          <pc:sldMk cId="2643022414" sldId="272"/>
        </pc:sldMkLst>
        <pc:spChg chg="mod ord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2643022414" sldId="272"/>
            <ac:spMk id="2" creationId="{00000000-0000-0000-0000-000000000000}"/>
          </ac:spMkLst>
        </pc:spChg>
        <pc:spChg chg="del">
          <ac:chgData name="Luiz Carlos Vendrame Junior" userId="d3bf5ef6-9a3b-456c-a747-ebdf10f07cf7" providerId="ADAL" clId="{2136DCD0-A571-41C3-9439-B21B0B97AD18}" dt="2022-05-11T13:19:33.282" v="1" actId="700"/>
          <ac:spMkLst>
            <pc:docMk/>
            <pc:sldMk cId="2643022414" sldId="272"/>
            <ac:spMk id="3" creationId="{00000000-0000-0000-0000-000000000000}"/>
          </ac:spMkLst>
        </pc:spChg>
      </pc:sldChg>
      <pc:sldChg chg="modSp mod or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64105527" sldId="273"/>
        </pc:sldMkLst>
        <pc:spChg chg="mod">
          <ac:chgData name="Luiz Carlos Vendrame Junior" userId="d3bf5ef6-9a3b-456c-a747-ebdf10f07cf7" providerId="ADAL" clId="{2136DCD0-A571-41C3-9439-B21B0B97AD18}" dt="2022-05-18T13:34:33.273" v="8456" actId="255"/>
          <ac:spMkLst>
            <pc:docMk/>
            <pc:sldMk cId="64105527" sldId="273"/>
            <ac:spMk id="5" creationId="{0916D297-40E4-BA78-08F1-365325964B00}"/>
          </ac:spMkLst>
        </pc:spChg>
      </pc:sldChg>
      <pc:sldChg chg="addSp delSp modSp mod ord modTransition modShow">
        <pc:chgData name="Luiz Carlos Vendrame Junior" userId="d3bf5ef6-9a3b-456c-a747-ebdf10f07cf7" providerId="ADAL" clId="{2136DCD0-A571-41C3-9439-B21B0B97AD18}" dt="2022-05-18T20:20:35.836" v="10571"/>
        <pc:sldMkLst>
          <pc:docMk/>
          <pc:sldMk cId="3754401306" sldId="274"/>
        </pc:sldMkLst>
        <pc:spChg chg="mod">
          <ac:chgData name="Luiz Carlos Vendrame Junior" userId="d3bf5ef6-9a3b-456c-a747-ebdf10f07cf7" providerId="ADAL" clId="{2136DCD0-A571-41C3-9439-B21B0B97AD18}" dt="2022-05-17T17:36:01.236" v="4335" actId="20577"/>
          <ac:spMkLst>
            <pc:docMk/>
            <pc:sldMk cId="3754401306" sldId="274"/>
            <ac:spMk id="2" creationId="{B78DCB21-18AF-8930-FE29-6F48F9179D20}"/>
          </ac:spMkLst>
        </pc:spChg>
        <pc:spChg chg="mod">
          <ac:chgData name="Luiz Carlos Vendrame Junior" userId="d3bf5ef6-9a3b-456c-a747-ebdf10f07cf7" providerId="ADAL" clId="{2136DCD0-A571-41C3-9439-B21B0B97AD18}" dt="2022-05-17T17:35:03.863" v="4317" actId="14100"/>
          <ac:spMkLst>
            <pc:docMk/>
            <pc:sldMk cId="3754401306" sldId="274"/>
            <ac:spMk id="3" creationId="{E412C545-3204-516A-38C1-116000A16573}"/>
          </ac:spMkLst>
        </pc:spChg>
        <pc:spChg chg="add mod">
          <ac:chgData name="Luiz Carlos Vendrame Junior" userId="d3bf5ef6-9a3b-456c-a747-ebdf10f07cf7" providerId="ADAL" clId="{2136DCD0-A571-41C3-9439-B21B0B97AD18}" dt="2022-05-17T17:35:06.806" v="4318" actId="1076"/>
          <ac:spMkLst>
            <pc:docMk/>
            <pc:sldMk cId="3754401306" sldId="274"/>
            <ac:spMk id="5" creationId="{9CB32789-FFAE-921F-1A0A-25C28C87B0CA}"/>
          </ac:spMkLst>
        </pc:spChg>
        <pc:picChg chg="add del mod">
          <ac:chgData name="Luiz Carlos Vendrame Junior" userId="d3bf5ef6-9a3b-456c-a747-ebdf10f07cf7" providerId="ADAL" clId="{2136DCD0-A571-41C3-9439-B21B0B97AD18}" dt="2022-05-17T11:48:39.799" v="2339" actId="478"/>
          <ac:picMkLst>
            <pc:docMk/>
            <pc:sldMk cId="3754401306" sldId="274"/>
            <ac:picMk id="4" creationId="{FF5273DF-D2F6-33CF-0BDE-9D7CA795078A}"/>
          </ac:picMkLst>
        </pc:picChg>
      </pc:sldChg>
      <pc:sldChg chg="modSp mod or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4017871449" sldId="275"/>
        </pc:sldMkLst>
        <pc:spChg chg="mod">
          <ac:chgData name="Luiz Carlos Vendrame Junior" userId="d3bf5ef6-9a3b-456c-a747-ebdf10f07cf7" providerId="ADAL" clId="{2136DCD0-A571-41C3-9439-B21B0B97AD18}" dt="2022-05-17T20:34:59.443" v="6735" actId="1076"/>
          <ac:spMkLst>
            <pc:docMk/>
            <pc:sldMk cId="4017871449" sldId="275"/>
            <ac:spMk id="3" creationId="{E412C545-3204-516A-38C1-116000A16573}"/>
          </ac:spMkLst>
        </pc:spChg>
      </pc:sldChg>
      <pc:sldChg chg="del">
        <pc:chgData name="Luiz Carlos Vendrame Junior" userId="d3bf5ef6-9a3b-456c-a747-ebdf10f07cf7" providerId="ADAL" clId="{2136DCD0-A571-41C3-9439-B21B0B97AD18}" dt="2022-05-16T20:17:20.273" v="1859" actId="47"/>
        <pc:sldMkLst>
          <pc:docMk/>
          <pc:sldMk cId="3364641637" sldId="276"/>
        </pc:sldMkLst>
      </pc:sldChg>
      <pc:sldChg chg="del">
        <pc:chgData name="Luiz Carlos Vendrame Junior" userId="d3bf5ef6-9a3b-456c-a747-ebdf10f07cf7" providerId="ADAL" clId="{2136DCD0-A571-41C3-9439-B21B0B97AD18}" dt="2022-05-16T20:17:21.126" v="1860" actId="47"/>
        <pc:sldMkLst>
          <pc:docMk/>
          <pc:sldMk cId="2779908563" sldId="277"/>
        </pc:sldMkLst>
      </pc:sldChg>
      <pc:sldChg chg="addSp delSp modSp mod or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1956608827" sldId="278"/>
        </pc:sldMkLst>
        <pc:spChg chg="add del mod">
          <ac:chgData name="Luiz Carlos Vendrame Junior" userId="d3bf5ef6-9a3b-456c-a747-ebdf10f07cf7" providerId="ADAL" clId="{2136DCD0-A571-41C3-9439-B21B0B97AD18}" dt="2022-05-18T12:57:49.593" v="7806" actId="478"/>
          <ac:spMkLst>
            <pc:docMk/>
            <pc:sldMk cId="1956608827" sldId="278"/>
            <ac:spMk id="4" creationId="{1694222B-B591-B5D8-B95F-41C44AC65C5C}"/>
          </ac:spMkLst>
        </pc:spChg>
      </pc:sldChg>
      <pc:sldChg chg="or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253668193" sldId="324"/>
        </pc:sldMkLst>
      </pc:sldChg>
      <pc:sldChg chg="del">
        <pc:chgData name="Luiz Carlos Vendrame Junior" userId="d3bf5ef6-9a3b-456c-a747-ebdf10f07cf7" providerId="ADAL" clId="{2136DCD0-A571-41C3-9439-B21B0B97AD18}" dt="2022-05-17T20:07:35.326" v="6674" actId="47"/>
        <pc:sldMkLst>
          <pc:docMk/>
          <pc:sldMk cId="1852038678" sldId="364"/>
        </pc:sldMkLst>
      </pc:sldChg>
      <pc:sldChg chg="del">
        <pc:chgData name="Luiz Carlos Vendrame Junior" userId="d3bf5ef6-9a3b-456c-a747-ebdf10f07cf7" providerId="ADAL" clId="{2136DCD0-A571-41C3-9439-B21B0B97AD18}" dt="2022-05-18T20:14:02.234" v="10430" actId="47"/>
        <pc:sldMkLst>
          <pc:docMk/>
          <pc:sldMk cId="3200059089" sldId="393"/>
        </pc:sldMkLst>
      </pc:sldChg>
      <pc:sldChg chg="del">
        <pc:chgData name="Luiz Carlos Vendrame Junior" userId="d3bf5ef6-9a3b-456c-a747-ebdf10f07cf7" providerId="ADAL" clId="{2136DCD0-A571-41C3-9439-B21B0B97AD18}" dt="2022-05-17T20:07:39.161" v="6676" actId="47"/>
        <pc:sldMkLst>
          <pc:docMk/>
          <pc:sldMk cId="68259097" sldId="398"/>
        </pc:sldMkLst>
      </pc:sldChg>
      <pc:sldChg chg="del">
        <pc:chgData name="Luiz Carlos Vendrame Junior" userId="d3bf5ef6-9a3b-456c-a747-ebdf10f07cf7" providerId="ADAL" clId="{2136DCD0-A571-41C3-9439-B21B0B97AD18}" dt="2022-05-17T20:07:36.483" v="6675" actId="47"/>
        <pc:sldMkLst>
          <pc:docMk/>
          <pc:sldMk cId="1554451710" sldId="399"/>
        </pc:sldMkLst>
      </pc:sldChg>
      <pc:sldChg chg="addSp modSp mo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3660669448" sldId="416"/>
        </pc:sldMkLst>
        <pc:spChg chg="add mod">
          <ac:chgData name="Luiz Carlos Vendrame Junior" userId="d3bf5ef6-9a3b-456c-a747-ebdf10f07cf7" providerId="ADAL" clId="{2136DCD0-A571-41C3-9439-B21B0B97AD18}" dt="2022-05-18T20:20:19.630" v="10570" actId="1038"/>
          <ac:spMkLst>
            <pc:docMk/>
            <pc:sldMk cId="3660669448" sldId="416"/>
            <ac:spMk id="2" creationId="{3893741E-5209-A96B-EFED-75580F56BC74}"/>
          </ac:spMkLst>
        </pc:spChg>
      </pc:sldChg>
      <pc:sldChg chg="mod ord modTransition modShow">
        <pc:chgData name="Luiz Carlos Vendrame Junior" userId="d3bf5ef6-9a3b-456c-a747-ebdf10f07cf7" providerId="ADAL" clId="{2136DCD0-A571-41C3-9439-B21B0B97AD18}" dt="2022-05-18T20:20:35.836" v="10571"/>
        <pc:sldMkLst>
          <pc:docMk/>
          <pc:sldMk cId="632830571" sldId="417"/>
        </pc:sldMkLst>
      </pc:sldChg>
      <pc:sldChg chg="addSp modSp new del mod">
        <pc:chgData name="Luiz Carlos Vendrame Junior" userId="d3bf5ef6-9a3b-456c-a747-ebdf10f07cf7" providerId="ADAL" clId="{2136DCD0-A571-41C3-9439-B21B0B97AD18}" dt="2022-05-11T14:00:17.558" v="419" actId="47"/>
        <pc:sldMkLst>
          <pc:docMk/>
          <pc:sldMk cId="1817165866" sldId="418"/>
        </pc:sldMkLst>
        <pc:spChg chg="add mod">
          <ac:chgData name="Luiz Carlos Vendrame Junior" userId="d3bf5ef6-9a3b-456c-a747-ebdf10f07cf7" providerId="ADAL" clId="{2136DCD0-A571-41C3-9439-B21B0B97AD18}" dt="2022-05-11T13:32:11.184" v="160" actId="207"/>
          <ac:spMkLst>
            <pc:docMk/>
            <pc:sldMk cId="1817165866" sldId="418"/>
            <ac:spMk id="2" creationId="{9477613E-ED2D-5248-76E0-B6F3F687D92D}"/>
          </ac:spMkLst>
        </pc:spChg>
        <pc:spChg chg="add mod">
          <ac:chgData name="Luiz Carlos Vendrame Junior" userId="d3bf5ef6-9a3b-456c-a747-ebdf10f07cf7" providerId="ADAL" clId="{2136DCD0-A571-41C3-9439-B21B0B97AD18}" dt="2022-05-11T13:32:32.195" v="186" actId="1038"/>
          <ac:spMkLst>
            <pc:docMk/>
            <pc:sldMk cId="1817165866" sldId="418"/>
            <ac:spMk id="3" creationId="{9246761B-31A2-AB52-2879-B0B32930F514}"/>
          </ac:spMkLst>
        </pc:spChg>
        <pc:spChg chg="add mod">
          <ac:chgData name="Luiz Carlos Vendrame Junior" userId="d3bf5ef6-9a3b-456c-a747-ebdf10f07cf7" providerId="ADAL" clId="{2136DCD0-A571-41C3-9439-B21B0B97AD18}" dt="2022-05-11T13:34:55.976" v="199" actId="1076"/>
          <ac:spMkLst>
            <pc:docMk/>
            <pc:sldMk cId="1817165866" sldId="418"/>
            <ac:spMk id="4" creationId="{A8B2E7F1-829D-7637-FBF2-982DA9FDFD30}"/>
          </ac:spMkLst>
        </pc:spChg>
      </pc:sldChg>
      <pc:sldChg chg="addSp delSp modSp new mod ord modTransition modClrScheme chgLayout">
        <pc:chgData name="Luiz Carlos Vendrame Junior" userId="d3bf5ef6-9a3b-456c-a747-ebdf10f07cf7" providerId="ADAL" clId="{2136DCD0-A571-41C3-9439-B21B0B97AD18}" dt="2022-05-18T20:20:35.836" v="10571"/>
        <pc:sldMkLst>
          <pc:docMk/>
          <pc:sldMk cId="2678604142" sldId="419"/>
        </pc:sldMkLst>
        <pc:spChg chg="add mod">
          <ac:chgData name="Luiz Carlos Vendrame Junior" userId="d3bf5ef6-9a3b-456c-a747-ebdf10f07cf7" providerId="ADAL" clId="{2136DCD0-A571-41C3-9439-B21B0B97AD18}" dt="2022-05-16T20:09:40.233" v="1678" actId="1076"/>
          <ac:spMkLst>
            <pc:docMk/>
            <pc:sldMk cId="2678604142" sldId="419"/>
            <ac:spMk id="3" creationId="{9DA8AB9A-8B80-A358-FDF9-1D9AF0AF4748}"/>
          </ac:spMkLst>
        </pc:spChg>
        <pc:spChg chg="add mod ord">
          <ac:chgData name="Luiz Carlos Vendrame Junior" userId="d3bf5ef6-9a3b-456c-a747-ebdf10f07cf7" providerId="ADAL" clId="{2136DCD0-A571-41C3-9439-B21B0B97AD18}" dt="2022-05-16T18:46:23.229" v="503" actId="167"/>
          <ac:spMkLst>
            <pc:docMk/>
            <pc:sldMk cId="2678604142" sldId="419"/>
            <ac:spMk id="5" creationId="{79490489-0525-1031-E4C4-561B1FDB7620}"/>
          </ac:spMkLst>
        </pc:spChg>
        <pc:picChg chg="add del mod">
          <ac:chgData name="Luiz Carlos Vendrame Junior" userId="d3bf5ef6-9a3b-456c-a747-ebdf10f07cf7" providerId="ADAL" clId="{2136DCD0-A571-41C3-9439-B21B0B97AD18}" dt="2022-05-16T18:44:57.623" v="490" actId="478"/>
          <ac:picMkLst>
            <pc:docMk/>
            <pc:sldMk cId="2678604142" sldId="419"/>
            <ac:picMk id="4" creationId="{DE849EE0-0758-010D-2A8F-34096403C252}"/>
          </ac:picMkLst>
        </pc:picChg>
        <pc:picChg chg="add del mod">
          <ac:chgData name="Luiz Carlos Vendrame Junior" userId="d3bf5ef6-9a3b-456c-a747-ebdf10f07cf7" providerId="ADAL" clId="{2136DCD0-A571-41C3-9439-B21B0B97AD18}" dt="2022-05-16T18:45:06.054" v="493"/>
          <ac:picMkLst>
            <pc:docMk/>
            <pc:sldMk cId="2678604142" sldId="419"/>
            <ac:picMk id="6" creationId="{06517EAA-386E-45DE-7B62-04AFD2DDE1D7}"/>
          </ac:picMkLst>
        </pc:picChg>
        <pc:cxnChg chg="add mod">
          <ac:chgData name="Luiz Carlos Vendrame Junior" userId="d3bf5ef6-9a3b-456c-a747-ebdf10f07cf7" providerId="ADAL" clId="{2136DCD0-A571-41C3-9439-B21B0B97AD18}" dt="2022-05-16T20:09:36.383" v="1677" actId="1036"/>
          <ac:cxnSpMkLst>
            <pc:docMk/>
            <pc:sldMk cId="2678604142" sldId="419"/>
            <ac:cxnSpMk id="2" creationId="{8F89C075-032C-7D9B-537B-9A1A02E68D17}"/>
          </ac:cxnSpMkLst>
        </pc:cxnChg>
      </pc:sldChg>
      <pc:sldChg chg="modSp mod or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2559006505" sldId="420"/>
        </pc:sldMkLst>
        <pc:picChg chg="mod">
          <ac:chgData name="Luiz Carlos Vendrame Junior" userId="d3bf5ef6-9a3b-456c-a747-ebdf10f07cf7" providerId="ADAL" clId="{2136DCD0-A571-41C3-9439-B21B0B97AD18}" dt="2022-05-17T17:38:37.413" v="4371" actId="1076"/>
          <ac:picMkLst>
            <pc:docMk/>
            <pc:sldMk cId="2559006505" sldId="420"/>
            <ac:picMk id="4" creationId="{C58C89D4-3F4B-D800-A78B-4D8EA3A21216}"/>
          </ac:picMkLst>
        </pc:picChg>
      </pc:sldChg>
      <pc:sldChg chg="addSp modSp new del">
        <pc:chgData name="Luiz Carlos Vendrame Junior" userId="d3bf5ef6-9a3b-456c-a747-ebdf10f07cf7" providerId="ADAL" clId="{2136DCD0-A571-41C3-9439-B21B0B97AD18}" dt="2022-05-18T13:34:47.672" v="8457" actId="47"/>
        <pc:sldMkLst>
          <pc:docMk/>
          <pc:sldMk cId="2079121496" sldId="421"/>
        </pc:sldMkLst>
        <pc:spChg chg="add mod">
          <ac:chgData name="Luiz Carlos Vendrame Junior" userId="d3bf5ef6-9a3b-456c-a747-ebdf10f07cf7" providerId="ADAL" clId="{2136DCD0-A571-41C3-9439-B21B0B97AD18}" dt="2022-05-16T19:58:53.849" v="1399"/>
          <ac:spMkLst>
            <pc:docMk/>
            <pc:sldMk cId="2079121496" sldId="421"/>
            <ac:spMk id="4" creationId="{CC51EA8D-7555-8C99-6B41-B6A80A1BBD3A}"/>
          </ac:spMkLst>
        </pc:spChg>
        <pc:spChg chg="add mod">
          <ac:chgData name="Luiz Carlos Vendrame Junior" userId="d3bf5ef6-9a3b-456c-a747-ebdf10f07cf7" providerId="ADAL" clId="{2136DCD0-A571-41C3-9439-B21B0B97AD18}" dt="2022-05-16T20:08:42.948" v="1595"/>
          <ac:spMkLst>
            <pc:docMk/>
            <pc:sldMk cId="2079121496" sldId="421"/>
            <ac:spMk id="6" creationId="{203F2FAD-1564-45FC-F5A5-2019D453E794}"/>
          </ac:spMkLst>
        </pc:spChg>
        <pc:spChg chg="add mod">
          <ac:chgData name="Luiz Carlos Vendrame Junior" userId="d3bf5ef6-9a3b-456c-a747-ebdf10f07cf7" providerId="ADAL" clId="{2136DCD0-A571-41C3-9439-B21B0B97AD18}" dt="2022-05-16T20:08:42.948" v="1595"/>
          <ac:spMkLst>
            <pc:docMk/>
            <pc:sldMk cId="2079121496" sldId="421"/>
            <ac:spMk id="7" creationId="{52B4AF35-D85C-DC14-7330-20C7BBA22B29}"/>
          </ac:spMkLst>
        </pc:spChg>
        <pc:cxnChg chg="add mod">
          <ac:chgData name="Luiz Carlos Vendrame Junior" userId="d3bf5ef6-9a3b-456c-a747-ebdf10f07cf7" providerId="ADAL" clId="{2136DCD0-A571-41C3-9439-B21B0B97AD18}" dt="2022-05-16T19:58:53.849" v="1399"/>
          <ac:cxnSpMkLst>
            <pc:docMk/>
            <pc:sldMk cId="2079121496" sldId="421"/>
            <ac:cxnSpMk id="5" creationId="{295CA0F0-D58F-A0BB-F913-5B656DB8F7AC}"/>
          </ac:cxnSpMkLst>
        </pc:cxnChg>
      </pc:sldChg>
      <pc:sldChg chg="new del">
        <pc:chgData name="Luiz Carlos Vendrame Junior" userId="d3bf5ef6-9a3b-456c-a747-ebdf10f07cf7" providerId="ADAL" clId="{2136DCD0-A571-41C3-9439-B21B0B97AD18}" dt="2022-05-16T18:38:43.673" v="421" actId="47"/>
        <pc:sldMkLst>
          <pc:docMk/>
          <pc:sldMk cId="2540740577" sldId="421"/>
        </pc:sldMkLst>
      </pc:sldChg>
      <pc:sldChg chg="addSp delSp modSp new del mod ord">
        <pc:chgData name="Luiz Carlos Vendrame Junior" userId="d3bf5ef6-9a3b-456c-a747-ebdf10f07cf7" providerId="ADAL" clId="{2136DCD0-A571-41C3-9439-B21B0B97AD18}" dt="2022-05-17T20:36:31.623" v="6750" actId="47"/>
        <pc:sldMkLst>
          <pc:docMk/>
          <pc:sldMk cId="2280494542" sldId="422"/>
        </pc:sldMkLst>
        <pc:spChg chg="del">
          <ac:chgData name="Luiz Carlos Vendrame Junior" userId="d3bf5ef6-9a3b-456c-a747-ebdf10f07cf7" providerId="ADAL" clId="{2136DCD0-A571-41C3-9439-B21B0B97AD18}" dt="2022-05-16T18:49:42.241" v="574" actId="478"/>
          <ac:spMkLst>
            <pc:docMk/>
            <pc:sldMk cId="2280494542" sldId="422"/>
            <ac:spMk id="2" creationId="{3A33578C-3B1F-BF8A-373B-CDB5CEA88E8E}"/>
          </ac:spMkLst>
        </pc:spChg>
        <pc:spChg chg="del">
          <ac:chgData name="Luiz Carlos Vendrame Junior" userId="d3bf5ef6-9a3b-456c-a747-ebdf10f07cf7" providerId="ADAL" clId="{2136DCD0-A571-41C3-9439-B21B0B97AD18}" dt="2022-05-16T18:49:40.874" v="573" actId="478"/>
          <ac:spMkLst>
            <pc:docMk/>
            <pc:sldMk cId="2280494542" sldId="422"/>
            <ac:spMk id="3" creationId="{6F0BE668-E16D-0572-4249-12D478537C68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5" creationId="{688DBC1F-4BB3-0663-E5B3-45EC4E71A9E3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7" creationId="{9CF0205E-B209-3F90-D127-267D5C9D2D7F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12" creationId="{F5234152-225C-E669-E5CF-540055E3EC74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16" creationId="{389F0892-F9CE-D304-4E22-356C82864381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18" creationId="{123D2644-126B-1086-0BDB-D04D22C90D18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19" creationId="{35A9E587-6C15-E749-977E-8FE5A274A99F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20" creationId="{6BCC14BA-5D44-FEFC-3FD4-F33CAD68DA36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21" creationId="{F742FA8F-CF6F-4359-53DB-8D320B970F44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23" creationId="{D5BB2319-539E-EC90-5AA0-537AC9247AA1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25" creationId="{7109175B-1699-5A6A-51B3-A6611505A001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27" creationId="{F1D09FF2-E398-349B-6FE2-533363061AE7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28" creationId="{AD4A6F61-28B5-E327-05E1-19564EE67258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30" creationId="{626A17BF-A17E-149F-4131-A92467A78D55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31" creationId="{FD7F6BCD-5F63-9193-FB43-2AD15C3795DE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32" creationId="{33F4B14A-63FE-6FB5-C3A9-EA99901EDA9F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33" creationId="{33563496-FCEE-AA62-9241-F975C6FEFC45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34" creationId="{31521FFF-913F-6C9E-0643-38CAE3F92FA6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35" creationId="{6C93AC96-771C-5AED-D91F-4097CAFC2C4B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36" creationId="{91EC5C2C-53A2-0D9E-3614-9835E4318066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37" creationId="{D3629F7C-5206-0F0C-AA8A-287DD479CCA8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38" creationId="{2E400A91-2E8B-21F2-A0A2-CD64C1072A85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39" creationId="{BFEF50A4-3F06-651A-2794-27284029FDCC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40" creationId="{BF240242-658F-49A7-4B53-9A7AFE7714D8}"/>
          </ac:spMkLst>
        </pc:spChg>
        <pc:spChg chg="mod">
          <ac:chgData name="Luiz Carlos Vendrame Junior" userId="d3bf5ef6-9a3b-456c-a747-ebdf10f07cf7" providerId="ADAL" clId="{2136DCD0-A571-41C3-9439-B21B0B97AD18}" dt="2022-05-16T18:49:46.137" v="576" actId="1076"/>
          <ac:spMkLst>
            <pc:docMk/>
            <pc:sldMk cId="2280494542" sldId="422"/>
            <ac:spMk id="41" creationId="{57E08D9C-17F3-34A2-22D8-E54CAC2FA049}"/>
          </ac:spMkLst>
        </pc:spChg>
        <pc:grpChg chg="add mod">
          <ac:chgData name="Luiz Carlos Vendrame Junior" userId="d3bf5ef6-9a3b-456c-a747-ebdf10f07cf7" providerId="ADAL" clId="{2136DCD0-A571-41C3-9439-B21B0B97AD18}" dt="2022-05-16T18:49:46.137" v="576" actId="1076"/>
          <ac:grpSpMkLst>
            <pc:docMk/>
            <pc:sldMk cId="2280494542" sldId="422"/>
            <ac:grpSpMk id="4" creationId="{3A40906F-7854-B79D-2D07-C4BCAADF081B}"/>
          </ac:grpSpMkLst>
        </pc:grpChg>
        <pc:grpChg chg="mod">
          <ac:chgData name="Luiz Carlos Vendrame Junior" userId="d3bf5ef6-9a3b-456c-a747-ebdf10f07cf7" providerId="ADAL" clId="{2136DCD0-A571-41C3-9439-B21B0B97AD18}" dt="2022-05-16T18:49:46.137" v="576" actId="1076"/>
          <ac:grpSpMkLst>
            <pc:docMk/>
            <pc:sldMk cId="2280494542" sldId="422"/>
            <ac:grpSpMk id="6" creationId="{4E6AF6F2-2171-E2B5-DEE2-9AFBECF840BA}"/>
          </ac:grpSpMkLst>
        </pc:grpChg>
        <pc:grpChg chg="mod">
          <ac:chgData name="Luiz Carlos Vendrame Junior" userId="d3bf5ef6-9a3b-456c-a747-ebdf10f07cf7" providerId="ADAL" clId="{2136DCD0-A571-41C3-9439-B21B0B97AD18}" dt="2022-05-16T18:49:46.137" v="576" actId="1076"/>
          <ac:grpSpMkLst>
            <pc:docMk/>
            <pc:sldMk cId="2280494542" sldId="422"/>
            <ac:grpSpMk id="8" creationId="{08BDEF03-CECC-FE7F-7129-C5AB145DA6EE}"/>
          </ac:grpSpMkLst>
        </pc:grpChg>
        <pc:grpChg chg="mod">
          <ac:chgData name="Luiz Carlos Vendrame Junior" userId="d3bf5ef6-9a3b-456c-a747-ebdf10f07cf7" providerId="ADAL" clId="{2136DCD0-A571-41C3-9439-B21B0B97AD18}" dt="2022-05-16T18:49:46.137" v="576" actId="1076"/>
          <ac:grpSpMkLst>
            <pc:docMk/>
            <pc:sldMk cId="2280494542" sldId="422"/>
            <ac:grpSpMk id="14" creationId="{BAB7B396-9706-83A4-5542-CECC46E44F0E}"/>
          </ac:grpSpMkLst>
        </pc:grpChg>
        <pc:picChg chg="mod">
          <ac:chgData name="Luiz Carlos Vendrame Junior" userId="d3bf5ef6-9a3b-456c-a747-ebdf10f07cf7" providerId="ADAL" clId="{2136DCD0-A571-41C3-9439-B21B0B97AD18}" dt="2022-05-16T18:49:46.137" v="576" actId="1076"/>
          <ac:picMkLst>
            <pc:docMk/>
            <pc:sldMk cId="2280494542" sldId="422"/>
            <ac:picMk id="9" creationId="{109558E3-BBCF-464C-484D-4168179E5022}"/>
          </ac:picMkLst>
        </pc:picChg>
        <pc:picChg chg="mod">
          <ac:chgData name="Luiz Carlos Vendrame Junior" userId="d3bf5ef6-9a3b-456c-a747-ebdf10f07cf7" providerId="ADAL" clId="{2136DCD0-A571-41C3-9439-B21B0B97AD18}" dt="2022-05-16T18:49:46.137" v="576" actId="1076"/>
          <ac:picMkLst>
            <pc:docMk/>
            <pc:sldMk cId="2280494542" sldId="422"/>
            <ac:picMk id="10" creationId="{8E66B439-C53B-A60A-368B-B237B50BDB53}"/>
          </ac:picMkLst>
        </pc:picChg>
        <pc:picChg chg="mod">
          <ac:chgData name="Luiz Carlos Vendrame Junior" userId="d3bf5ef6-9a3b-456c-a747-ebdf10f07cf7" providerId="ADAL" clId="{2136DCD0-A571-41C3-9439-B21B0B97AD18}" dt="2022-05-16T18:49:46.137" v="576" actId="1076"/>
          <ac:picMkLst>
            <pc:docMk/>
            <pc:sldMk cId="2280494542" sldId="422"/>
            <ac:picMk id="11" creationId="{860CB022-4137-123F-F8C2-475456E1898A}"/>
          </ac:picMkLst>
        </pc:picChg>
        <pc:picChg chg="mod">
          <ac:chgData name="Luiz Carlos Vendrame Junior" userId="d3bf5ef6-9a3b-456c-a747-ebdf10f07cf7" providerId="ADAL" clId="{2136DCD0-A571-41C3-9439-B21B0B97AD18}" dt="2022-05-16T18:49:46.137" v="576" actId="1076"/>
          <ac:picMkLst>
            <pc:docMk/>
            <pc:sldMk cId="2280494542" sldId="422"/>
            <ac:picMk id="13" creationId="{C6BFA018-9679-1108-3B73-11ACA9237896}"/>
          </ac:picMkLst>
        </pc:picChg>
        <pc:picChg chg="mod">
          <ac:chgData name="Luiz Carlos Vendrame Junior" userId="d3bf5ef6-9a3b-456c-a747-ebdf10f07cf7" providerId="ADAL" clId="{2136DCD0-A571-41C3-9439-B21B0B97AD18}" dt="2022-05-16T18:49:46.137" v="576" actId="1076"/>
          <ac:picMkLst>
            <pc:docMk/>
            <pc:sldMk cId="2280494542" sldId="422"/>
            <ac:picMk id="15" creationId="{79DD702B-BB30-7FC4-DFD2-F7F5CD8301D8}"/>
          </ac:picMkLst>
        </pc:picChg>
        <pc:picChg chg="mod">
          <ac:chgData name="Luiz Carlos Vendrame Junior" userId="d3bf5ef6-9a3b-456c-a747-ebdf10f07cf7" providerId="ADAL" clId="{2136DCD0-A571-41C3-9439-B21B0B97AD18}" dt="2022-05-16T18:49:46.137" v="576" actId="1076"/>
          <ac:picMkLst>
            <pc:docMk/>
            <pc:sldMk cId="2280494542" sldId="422"/>
            <ac:picMk id="17" creationId="{E283E1A2-DB33-7919-630E-E4BDBB54E2F4}"/>
          </ac:picMkLst>
        </pc:picChg>
        <pc:picChg chg="mod">
          <ac:chgData name="Luiz Carlos Vendrame Junior" userId="d3bf5ef6-9a3b-456c-a747-ebdf10f07cf7" providerId="ADAL" clId="{2136DCD0-A571-41C3-9439-B21B0B97AD18}" dt="2022-05-16T18:49:46.137" v="576" actId="1076"/>
          <ac:picMkLst>
            <pc:docMk/>
            <pc:sldMk cId="2280494542" sldId="422"/>
            <ac:picMk id="22" creationId="{1F349193-E0A1-4E1E-8398-6EBD9C049522}"/>
          </ac:picMkLst>
        </pc:picChg>
        <pc:picChg chg="mod">
          <ac:chgData name="Luiz Carlos Vendrame Junior" userId="d3bf5ef6-9a3b-456c-a747-ebdf10f07cf7" providerId="ADAL" clId="{2136DCD0-A571-41C3-9439-B21B0B97AD18}" dt="2022-05-16T18:49:46.137" v="576" actId="1076"/>
          <ac:picMkLst>
            <pc:docMk/>
            <pc:sldMk cId="2280494542" sldId="422"/>
            <ac:picMk id="24" creationId="{078F4B61-4ECB-E9BF-D9A9-34604DEB07AC}"/>
          </ac:picMkLst>
        </pc:picChg>
        <pc:picChg chg="mod">
          <ac:chgData name="Luiz Carlos Vendrame Junior" userId="d3bf5ef6-9a3b-456c-a747-ebdf10f07cf7" providerId="ADAL" clId="{2136DCD0-A571-41C3-9439-B21B0B97AD18}" dt="2022-05-16T18:49:46.137" v="576" actId="1076"/>
          <ac:picMkLst>
            <pc:docMk/>
            <pc:sldMk cId="2280494542" sldId="422"/>
            <ac:picMk id="26" creationId="{08674676-5AD7-DABB-D51D-2F9BB4E48E6A}"/>
          </ac:picMkLst>
        </pc:picChg>
        <pc:picChg chg="mod">
          <ac:chgData name="Luiz Carlos Vendrame Junior" userId="d3bf5ef6-9a3b-456c-a747-ebdf10f07cf7" providerId="ADAL" clId="{2136DCD0-A571-41C3-9439-B21B0B97AD18}" dt="2022-05-16T18:49:46.137" v="576" actId="1076"/>
          <ac:picMkLst>
            <pc:docMk/>
            <pc:sldMk cId="2280494542" sldId="422"/>
            <ac:picMk id="29" creationId="{5197DD52-B5B2-C27E-9C7E-5FA1FE7E49F7}"/>
          </ac:picMkLst>
        </pc:picChg>
      </pc:sldChg>
      <pc:sldChg chg="addSp delSp modSp add del mod modAnim">
        <pc:chgData name="Luiz Carlos Vendrame Junior" userId="d3bf5ef6-9a3b-456c-a747-ebdf10f07cf7" providerId="ADAL" clId="{2136DCD0-A571-41C3-9439-B21B0B97AD18}" dt="2022-05-18T14:16:29.023" v="8715" actId="47"/>
        <pc:sldMkLst>
          <pc:docMk/>
          <pc:sldMk cId="3647591620" sldId="423"/>
        </pc:sldMkLst>
        <pc:spChg chg="del">
          <ac:chgData name="Luiz Carlos Vendrame Junior" userId="d3bf5ef6-9a3b-456c-a747-ebdf10f07cf7" providerId="ADAL" clId="{2136DCD0-A571-41C3-9439-B21B0B97AD18}" dt="2022-05-16T20:23:02.984" v="1967" actId="478"/>
          <ac:spMkLst>
            <pc:docMk/>
            <pc:sldMk cId="3647591620" sldId="423"/>
            <ac:spMk id="2" creationId="{00000000-0000-0000-0000-000000000000}"/>
          </ac:spMkLst>
        </pc:spChg>
        <pc:spChg chg="del mod">
          <ac:chgData name="Luiz Carlos Vendrame Junior" userId="d3bf5ef6-9a3b-456c-a747-ebdf10f07cf7" providerId="ADAL" clId="{2136DCD0-A571-41C3-9439-B21B0B97AD18}" dt="2022-05-16T20:22:58.922" v="1966" actId="21"/>
          <ac:spMkLst>
            <pc:docMk/>
            <pc:sldMk cId="3647591620" sldId="423"/>
            <ac:spMk id="4" creationId="{58D43601-D2C9-613E-5592-E1B2ABA32B2D}"/>
          </ac:spMkLst>
        </pc:spChg>
        <pc:spChg chg="mod">
          <ac:chgData name="Luiz Carlos Vendrame Junior" userId="d3bf5ef6-9a3b-456c-a747-ebdf10f07cf7" providerId="ADAL" clId="{2136DCD0-A571-41C3-9439-B21B0B97AD18}" dt="2022-05-16T20:08:33.819" v="1593" actId="207"/>
          <ac:spMkLst>
            <pc:docMk/>
            <pc:sldMk cId="3647591620" sldId="423"/>
            <ac:spMk id="10" creationId="{5E1A5F4E-3F15-877F-F961-E54E83486D5C}"/>
          </ac:spMkLst>
        </pc:spChg>
        <pc:spChg chg="mod">
          <ac:chgData name="Luiz Carlos Vendrame Junior" userId="d3bf5ef6-9a3b-456c-a747-ebdf10f07cf7" providerId="ADAL" clId="{2136DCD0-A571-41C3-9439-B21B0B97AD18}" dt="2022-05-16T20:04:49.891" v="1505" actId="165"/>
          <ac:spMkLst>
            <pc:docMk/>
            <pc:sldMk cId="3647591620" sldId="423"/>
            <ac:spMk id="18" creationId="{B9019ED0-5BDF-A79B-796C-0D217EE64EF6}"/>
          </ac:spMkLst>
        </pc:spChg>
        <pc:spChg chg="mod">
          <ac:chgData name="Luiz Carlos Vendrame Junior" userId="d3bf5ef6-9a3b-456c-a747-ebdf10f07cf7" providerId="ADAL" clId="{2136DCD0-A571-41C3-9439-B21B0B97AD18}" dt="2022-05-16T20:04:02.990" v="1486" actId="165"/>
          <ac:spMkLst>
            <pc:docMk/>
            <pc:sldMk cId="3647591620" sldId="423"/>
            <ac:spMk id="19" creationId="{DEC47194-064E-A812-950A-B56039996E05}"/>
          </ac:spMkLst>
        </pc:spChg>
        <pc:spChg chg="mod">
          <ac:chgData name="Luiz Carlos Vendrame Junior" userId="d3bf5ef6-9a3b-456c-a747-ebdf10f07cf7" providerId="ADAL" clId="{2136DCD0-A571-41C3-9439-B21B0B97AD18}" dt="2022-05-16T20:03:03.395" v="1447" actId="165"/>
          <ac:spMkLst>
            <pc:docMk/>
            <pc:sldMk cId="3647591620" sldId="423"/>
            <ac:spMk id="20" creationId="{5BC46286-CC78-CE23-0648-4B92C5866B57}"/>
          </ac:spMkLst>
        </pc:spChg>
        <pc:spChg chg="mod">
          <ac:chgData name="Luiz Carlos Vendrame Junior" userId="d3bf5ef6-9a3b-456c-a747-ebdf10f07cf7" providerId="ADAL" clId="{2136DCD0-A571-41C3-9439-B21B0B97AD18}" dt="2022-05-16T20:06:31.834" v="1556" actId="165"/>
          <ac:spMkLst>
            <pc:docMk/>
            <pc:sldMk cId="3647591620" sldId="423"/>
            <ac:spMk id="21" creationId="{FE35B22E-02A8-F8CA-D420-CDBA978E9F7C}"/>
          </ac:spMkLst>
        </pc:spChg>
        <pc:spChg chg="del">
          <ac:chgData name="Luiz Carlos Vendrame Junior" userId="d3bf5ef6-9a3b-456c-a747-ebdf10f07cf7" providerId="ADAL" clId="{2136DCD0-A571-41C3-9439-B21B0B97AD18}" dt="2022-05-16T20:08:39.648" v="1594" actId="21"/>
          <ac:spMkLst>
            <pc:docMk/>
            <pc:sldMk cId="3647591620" sldId="423"/>
            <ac:spMk id="35" creationId="{A0275EA8-DAAC-97C5-7001-7D956070E54D}"/>
          </ac:spMkLst>
        </pc:spChg>
        <pc:spChg chg="del">
          <ac:chgData name="Luiz Carlos Vendrame Junior" userId="d3bf5ef6-9a3b-456c-a747-ebdf10f07cf7" providerId="ADAL" clId="{2136DCD0-A571-41C3-9439-B21B0B97AD18}" dt="2022-05-16T20:08:39.648" v="1594" actId="21"/>
          <ac:spMkLst>
            <pc:docMk/>
            <pc:sldMk cId="3647591620" sldId="423"/>
            <ac:spMk id="37" creationId="{BDA345D3-C275-F375-B766-85556F2C68D5}"/>
          </ac:spMkLst>
        </pc:spChg>
        <pc:spChg chg="mod topLvl">
          <ac:chgData name="Luiz Carlos Vendrame Junior" userId="d3bf5ef6-9a3b-456c-a747-ebdf10f07cf7" providerId="ADAL" clId="{2136DCD0-A571-41C3-9439-B21B0B97AD18}" dt="2022-05-16T20:06:39.314" v="1557" actId="165"/>
          <ac:spMkLst>
            <pc:docMk/>
            <pc:sldMk cId="3647591620" sldId="423"/>
            <ac:spMk id="38" creationId="{EA868CE2-B462-DD05-208A-8B8FB42219B9}"/>
          </ac:spMkLst>
        </pc:spChg>
        <pc:spChg chg="mod topLvl">
          <ac:chgData name="Luiz Carlos Vendrame Junior" userId="d3bf5ef6-9a3b-456c-a747-ebdf10f07cf7" providerId="ADAL" clId="{2136DCD0-A571-41C3-9439-B21B0B97AD18}" dt="2022-05-16T20:06:45.034" v="1558" actId="164"/>
          <ac:spMkLst>
            <pc:docMk/>
            <pc:sldMk cId="3647591620" sldId="423"/>
            <ac:spMk id="43" creationId="{37F1B201-90AF-F903-D540-0804391C6D26}"/>
          </ac:spMkLst>
        </pc:spChg>
        <pc:spChg chg="mod topLvl">
          <ac:chgData name="Luiz Carlos Vendrame Junior" userId="d3bf5ef6-9a3b-456c-a747-ebdf10f07cf7" providerId="ADAL" clId="{2136DCD0-A571-41C3-9439-B21B0B97AD18}" dt="2022-05-16T20:06:52.944" v="1560" actId="164"/>
          <ac:spMkLst>
            <pc:docMk/>
            <pc:sldMk cId="3647591620" sldId="423"/>
            <ac:spMk id="48" creationId="{45D46B20-97F7-F320-54CF-3EF5D53904D6}"/>
          </ac:spMkLst>
        </pc:spChg>
        <pc:spChg chg="del mod topLvl">
          <ac:chgData name="Luiz Carlos Vendrame Junior" userId="d3bf5ef6-9a3b-456c-a747-ebdf10f07cf7" providerId="ADAL" clId="{2136DCD0-A571-41C3-9439-B21B0B97AD18}" dt="2022-05-16T20:01:23.267" v="1422" actId="478"/>
          <ac:spMkLst>
            <pc:docMk/>
            <pc:sldMk cId="3647591620" sldId="423"/>
            <ac:spMk id="53" creationId="{4DF22B3A-FE17-8237-53BF-280E6F7B0A34}"/>
          </ac:spMkLst>
        </pc:spChg>
        <pc:spChg chg="mod topLvl">
          <ac:chgData name="Luiz Carlos Vendrame Junior" userId="d3bf5ef6-9a3b-456c-a747-ebdf10f07cf7" providerId="ADAL" clId="{2136DCD0-A571-41C3-9439-B21B0B97AD18}" dt="2022-05-16T20:06:49.324" v="1559" actId="164"/>
          <ac:spMkLst>
            <pc:docMk/>
            <pc:sldMk cId="3647591620" sldId="423"/>
            <ac:spMk id="59" creationId="{C2DA42B7-9442-0DCA-E06D-154BD4A20998}"/>
          </ac:spMkLst>
        </pc:spChg>
        <pc:spChg chg="mod topLvl">
          <ac:chgData name="Luiz Carlos Vendrame Junior" userId="d3bf5ef6-9a3b-456c-a747-ebdf10f07cf7" providerId="ADAL" clId="{2136DCD0-A571-41C3-9439-B21B0B97AD18}" dt="2022-05-16T20:05:28.810" v="1513" actId="2711"/>
          <ac:spMkLst>
            <pc:docMk/>
            <pc:sldMk cId="3647591620" sldId="423"/>
            <ac:spMk id="62" creationId="{195A894C-77D7-AEED-B380-23261D9F88F6}"/>
          </ac:spMkLst>
        </pc:spChg>
        <pc:spChg chg="mod topLvl">
          <ac:chgData name="Luiz Carlos Vendrame Junior" userId="d3bf5ef6-9a3b-456c-a747-ebdf10f07cf7" providerId="ADAL" clId="{2136DCD0-A571-41C3-9439-B21B0B97AD18}" dt="2022-05-16T20:05:07.971" v="1508" actId="164"/>
          <ac:spMkLst>
            <pc:docMk/>
            <pc:sldMk cId="3647591620" sldId="423"/>
            <ac:spMk id="63" creationId="{3525B39C-292C-A2F8-7C28-25B8E6E6133B}"/>
          </ac:spMkLst>
        </pc:spChg>
        <pc:spChg chg="mod topLvl">
          <ac:chgData name="Luiz Carlos Vendrame Junior" userId="d3bf5ef6-9a3b-456c-a747-ebdf10f07cf7" providerId="ADAL" clId="{2136DCD0-A571-41C3-9439-B21B0B97AD18}" dt="2022-05-16T20:05:12.718" v="1509" actId="164"/>
          <ac:spMkLst>
            <pc:docMk/>
            <pc:sldMk cId="3647591620" sldId="423"/>
            <ac:spMk id="64" creationId="{AD1B9DF8-AC85-C4A1-C6B8-7E082C6593AC}"/>
          </ac:spMkLst>
        </pc:spChg>
        <pc:spChg chg="mod topLvl">
          <ac:chgData name="Luiz Carlos Vendrame Junior" userId="d3bf5ef6-9a3b-456c-a747-ebdf10f07cf7" providerId="ADAL" clId="{2136DCD0-A571-41C3-9439-B21B0B97AD18}" dt="2022-05-16T20:05:03.114" v="1507" actId="164"/>
          <ac:spMkLst>
            <pc:docMk/>
            <pc:sldMk cId="3647591620" sldId="423"/>
            <ac:spMk id="65" creationId="{691A19E4-D6D9-EB0C-886A-A9AB73667336}"/>
          </ac:spMkLst>
        </pc:spChg>
        <pc:spChg chg="mod topLvl">
          <ac:chgData name="Luiz Carlos Vendrame Junior" userId="d3bf5ef6-9a3b-456c-a747-ebdf10f07cf7" providerId="ADAL" clId="{2136DCD0-A571-41C3-9439-B21B0B97AD18}" dt="2022-05-16T20:05:34.305" v="1514" actId="2711"/>
          <ac:spMkLst>
            <pc:docMk/>
            <pc:sldMk cId="3647591620" sldId="423"/>
            <ac:spMk id="67" creationId="{08DE121C-627C-D87E-1612-02EA27BA0013}"/>
          </ac:spMkLst>
        </pc:spChg>
        <pc:spChg chg="mod topLvl">
          <ac:chgData name="Luiz Carlos Vendrame Junior" userId="d3bf5ef6-9a3b-456c-a747-ebdf10f07cf7" providerId="ADAL" clId="{2136DCD0-A571-41C3-9439-B21B0B97AD18}" dt="2022-05-16T20:12:25.140" v="1796" actId="14100"/>
          <ac:spMkLst>
            <pc:docMk/>
            <pc:sldMk cId="3647591620" sldId="423"/>
            <ac:spMk id="68" creationId="{1608E0EA-F975-2522-519F-76EC545AC93A}"/>
          </ac:spMkLst>
        </pc:spChg>
        <pc:spChg chg="mod topLvl">
          <ac:chgData name="Luiz Carlos Vendrame Junior" userId="d3bf5ef6-9a3b-456c-a747-ebdf10f07cf7" providerId="ADAL" clId="{2136DCD0-A571-41C3-9439-B21B0B97AD18}" dt="2022-05-16T20:04:07.895" v="1487" actId="164"/>
          <ac:spMkLst>
            <pc:docMk/>
            <pc:sldMk cId="3647591620" sldId="423"/>
            <ac:spMk id="69" creationId="{234A12C8-BC0C-64CB-2DAB-2A60320E79DB}"/>
          </ac:spMkLst>
        </pc:spChg>
        <pc:spChg chg="del">
          <ac:chgData name="Luiz Carlos Vendrame Junior" userId="d3bf5ef6-9a3b-456c-a747-ebdf10f07cf7" providerId="ADAL" clId="{2136DCD0-A571-41C3-9439-B21B0B97AD18}" dt="2022-05-16T20:01:50.447" v="1432" actId="478"/>
          <ac:spMkLst>
            <pc:docMk/>
            <pc:sldMk cId="3647591620" sldId="423"/>
            <ac:spMk id="70" creationId="{3DF962CF-1F47-CD06-ED28-532081D512D2}"/>
          </ac:spMkLst>
        </pc:spChg>
        <pc:spChg chg="mod topLvl">
          <ac:chgData name="Luiz Carlos Vendrame Junior" userId="d3bf5ef6-9a3b-456c-a747-ebdf10f07cf7" providerId="ADAL" clId="{2136DCD0-A571-41C3-9439-B21B0B97AD18}" dt="2022-05-16T20:05:40.955" v="1516" actId="2711"/>
          <ac:spMkLst>
            <pc:docMk/>
            <pc:sldMk cId="3647591620" sldId="423"/>
            <ac:spMk id="72" creationId="{765A36DD-6D83-96B3-E6F5-772BD7E3653B}"/>
          </ac:spMkLst>
        </pc:spChg>
        <pc:spChg chg="mod topLvl">
          <ac:chgData name="Luiz Carlos Vendrame Junior" userId="d3bf5ef6-9a3b-456c-a747-ebdf10f07cf7" providerId="ADAL" clId="{2136DCD0-A571-41C3-9439-B21B0B97AD18}" dt="2022-05-16T20:03:17.505" v="1450" actId="164"/>
          <ac:spMkLst>
            <pc:docMk/>
            <pc:sldMk cId="3647591620" sldId="423"/>
            <ac:spMk id="73" creationId="{0EBD806D-A82E-8103-9F43-4E155F9A80F5}"/>
          </ac:spMkLst>
        </pc:spChg>
        <pc:spChg chg="mod topLvl">
          <ac:chgData name="Luiz Carlos Vendrame Junior" userId="d3bf5ef6-9a3b-456c-a747-ebdf10f07cf7" providerId="ADAL" clId="{2136DCD0-A571-41C3-9439-B21B0B97AD18}" dt="2022-05-16T20:03:08.086" v="1448" actId="164"/>
          <ac:spMkLst>
            <pc:docMk/>
            <pc:sldMk cId="3647591620" sldId="423"/>
            <ac:spMk id="74" creationId="{CA65FF8B-4DB3-8DD5-5A9A-C00FB19C20B3}"/>
          </ac:spMkLst>
        </pc:spChg>
        <pc:spChg chg="del">
          <ac:chgData name="Luiz Carlos Vendrame Junior" userId="d3bf5ef6-9a3b-456c-a747-ebdf10f07cf7" providerId="ADAL" clId="{2136DCD0-A571-41C3-9439-B21B0B97AD18}" dt="2022-05-16T20:01:46.457" v="1429" actId="478"/>
          <ac:spMkLst>
            <pc:docMk/>
            <pc:sldMk cId="3647591620" sldId="423"/>
            <ac:spMk id="75" creationId="{704BB4B3-73E7-47EC-5753-DD76DA1BCD85}"/>
          </ac:spMkLst>
        </pc:spChg>
        <pc:spChg chg="del mod">
          <ac:chgData name="Luiz Carlos Vendrame Junior" userId="d3bf5ef6-9a3b-456c-a747-ebdf10f07cf7" providerId="ADAL" clId="{2136DCD0-A571-41C3-9439-B21B0B97AD18}" dt="2022-05-16T20:27:12.318" v="1986" actId="478"/>
          <ac:spMkLst>
            <pc:docMk/>
            <pc:sldMk cId="3647591620" sldId="423"/>
            <ac:spMk id="79" creationId="{59F54E9B-1B97-6F03-5E1C-DE563F35E757}"/>
          </ac:spMkLst>
        </pc:spChg>
        <pc:spChg chg="mod">
          <ac:chgData name="Luiz Carlos Vendrame Junior" userId="d3bf5ef6-9a3b-456c-a747-ebdf10f07cf7" providerId="ADAL" clId="{2136DCD0-A571-41C3-9439-B21B0B97AD18}" dt="2022-05-16T20:08:06.653" v="1589" actId="164"/>
          <ac:spMkLst>
            <pc:docMk/>
            <pc:sldMk cId="3647591620" sldId="423"/>
            <ac:spMk id="84" creationId="{E705C27A-2F50-E041-51B1-0A6E49815F4A}"/>
          </ac:spMkLst>
        </pc:spChg>
        <pc:spChg chg="mod">
          <ac:chgData name="Luiz Carlos Vendrame Junior" userId="d3bf5ef6-9a3b-456c-a747-ebdf10f07cf7" providerId="ADAL" clId="{2136DCD0-A571-41C3-9439-B21B0B97AD18}" dt="2022-05-16T20:08:06.653" v="1589" actId="164"/>
          <ac:spMkLst>
            <pc:docMk/>
            <pc:sldMk cId="3647591620" sldId="423"/>
            <ac:spMk id="85" creationId="{C8D4224E-FC02-1D7A-D8FC-072F375CDC24}"/>
          </ac:spMkLst>
        </pc:spChg>
        <pc:spChg chg="add mod">
          <ac:chgData name="Luiz Carlos Vendrame Junior" userId="d3bf5ef6-9a3b-456c-a747-ebdf10f07cf7" providerId="ADAL" clId="{2136DCD0-A571-41C3-9439-B21B0B97AD18}" dt="2022-05-16T20:14:44.856" v="1829" actId="255"/>
          <ac:spMkLst>
            <pc:docMk/>
            <pc:sldMk cId="3647591620" sldId="423"/>
            <ac:spMk id="92" creationId="{2AEC779E-818C-8AE5-DFBE-54EC11EED7D6}"/>
          </ac:spMkLst>
        </pc:spChg>
        <pc:grpChg chg="add mod">
          <ac:chgData name="Luiz Carlos Vendrame Junior" userId="d3bf5ef6-9a3b-456c-a747-ebdf10f07cf7" providerId="ADAL" clId="{2136DCD0-A571-41C3-9439-B21B0B97AD18}" dt="2022-05-16T20:03:44.472" v="1482" actId="1038"/>
          <ac:grpSpMkLst>
            <pc:docMk/>
            <pc:sldMk cId="3647591620" sldId="423"/>
            <ac:grpSpMk id="11" creationId="{BF49DB0F-AAB9-8217-B475-0DA092EE9088}"/>
          </ac:grpSpMkLst>
        </pc:grpChg>
        <pc:grpChg chg="mod">
          <ac:chgData name="Luiz Carlos Vendrame Junior" userId="d3bf5ef6-9a3b-456c-a747-ebdf10f07cf7" providerId="ADAL" clId="{2136DCD0-A571-41C3-9439-B21B0B97AD18}" dt="2022-05-16T20:08:06.653" v="1589" actId="164"/>
          <ac:grpSpMkLst>
            <pc:docMk/>
            <pc:sldMk cId="3647591620" sldId="423"/>
            <ac:grpSpMk id="16" creationId="{3B04FDED-B297-E2F5-2EBC-F57422B46169}"/>
          </ac:grpSpMkLst>
        </pc:grpChg>
        <pc:grpChg chg="add mod">
          <ac:chgData name="Luiz Carlos Vendrame Junior" userId="d3bf5ef6-9a3b-456c-a747-ebdf10f07cf7" providerId="ADAL" clId="{2136DCD0-A571-41C3-9439-B21B0B97AD18}" dt="2022-05-16T20:03:44.472" v="1482" actId="1038"/>
          <ac:grpSpMkLst>
            <pc:docMk/>
            <pc:sldMk cId="3647591620" sldId="423"/>
            <ac:grpSpMk id="22" creationId="{05D27F75-6CAA-2709-0646-0A58A51B4143}"/>
          </ac:grpSpMkLst>
        </pc:grpChg>
        <pc:grpChg chg="add mod">
          <ac:chgData name="Luiz Carlos Vendrame Junior" userId="d3bf5ef6-9a3b-456c-a747-ebdf10f07cf7" providerId="ADAL" clId="{2136DCD0-A571-41C3-9439-B21B0B97AD18}" dt="2022-05-16T20:06:10.714" v="1549" actId="1038"/>
          <ac:grpSpMkLst>
            <pc:docMk/>
            <pc:sldMk cId="3647591620" sldId="423"/>
            <ac:grpSpMk id="25" creationId="{C9B36D52-CE63-6A21-B200-34882ABAF3D6}"/>
          </ac:grpSpMkLst>
        </pc:grpChg>
        <pc:grpChg chg="add mod">
          <ac:chgData name="Luiz Carlos Vendrame Junior" userId="d3bf5ef6-9a3b-456c-a747-ebdf10f07cf7" providerId="ADAL" clId="{2136DCD0-A571-41C3-9439-B21B0B97AD18}" dt="2022-05-16T20:12:20.012" v="1795" actId="14100"/>
          <ac:grpSpMkLst>
            <pc:docMk/>
            <pc:sldMk cId="3647591620" sldId="423"/>
            <ac:grpSpMk id="30" creationId="{13201B24-D16C-EC3D-92FB-46875F55A141}"/>
          </ac:grpSpMkLst>
        </pc:grpChg>
        <pc:grpChg chg="add mod">
          <ac:chgData name="Luiz Carlos Vendrame Junior" userId="d3bf5ef6-9a3b-456c-a747-ebdf10f07cf7" providerId="ADAL" clId="{2136DCD0-A571-41C3-9439-B21B0B97AD18}" dt="2022-05-16T20:06:04.214" v="1541" actId="1035"/>
          <ac:grpSpMkLst>
            <pc:docMk/>
            <pc:sldMk cId="3647591620" sldId="423"/>
            <ac:grpSpMk id="31" creationId="{8AC60A10-AD73-9DF7-1AF2-6806A8348FB8}"/>
          </ac:grpSpMkLst>
        </pc:grpChg>
        <pc:grpChg chg="add mod">
          <ac:chgData name="Luiz Carlos Vendrame Junior" userId="d3bf5ef6-9a3b-456c-a747-ebdf10f07cf7" providerId="ADAL" clId="{2136DCD0-A571-41C3-9439-B21B0B97AD18}" dt="2022-05-16T20:06:02.854" v="1538" actId="1076"/>
          <ac:grpSpMkLst>
            <pc:docMk/>
            <pc:sldMk cId="3647591620" sldId="423"/>
            <ac:grpSpMk id="32" creationId="{F21BA486-1BDC-0F45-A381-6F013ABE8EC5}"/>
          </ac:grpSpMkLst>
        </pc:grpChg>
        <pc:grpChg chg="add mod">
          <ac:chgData name="Luiz Carlos Vendrame Junior" userId="d3bf5ef6-9a3b-456c-a747-ebdf10f07cf7" providerId="ADAL" clId="{2136DCD0-A571-41C3-9439-B21B0B97AD18}" dt="2022-05-16T20:05:46.264" v="1517" actId="1076"/>
          <ac:grpSpMkLst>
            <pc:docMk/>
            <pc:sldMk cId="3647591620" sldId="423"/>
            <ac:grpSpMk id="33" creationId="{3F8261DB-51C9-F727-D5F7-3BF77E50DD51}"/>
          </ac:grpSpMkLst>
        </pc:grpChg>
        <pc:grpChg chg="add mod">
          <ac:chgData name="Luiz Carlos Vendrame Junior" userId="d3bf5ef6-9a3b-456c-a747-ebdf10f07cf7" providerId="ADAL" clId="{2136DCD0-A571-41C3-9439-B21B0B97AD18}" dt="2022-05-16T20:07:06.044" v="1584" actId="1076"/>
          <ac:grpSpMkLst>
            <pc:docMk/>
            <pc:sldMk cId="3647591620" sldId="423"/>
            <ac:grpSpMk id="34" creationId="{606C1F68-F315-68A6-2556-EAFC90AA26F3}"/>
          </ac:grpSpMkLst>
        </pc:grpChg>
        <pc:grpChg chg="add mod">
          <ac:chgData name="Luiz Carlos Vendrame Junior" userId="d3bf5ef6-9a3b-456c-a747-ebdf10f07cf7" providerId="ADAL" clId="{2136DCD0-A571-41C3-9439-B21B0B97AD18}" dt="2022-05-16T20:07:02.154" v="1583" actId="1037"/>
          <ac:grpSpMkLst>
            <pc:docMk/>
            <pc:sldMk cId="3647591620" sldId="423"/>
            <ac:grpSpMk id="36" creationId="{489B48F4-F676-6F61-D12E-DB20E3D8B145}"/>
          </ac:grpSpMkLst>
        </pc:grpChg>
        <pc:grpChg chg="add mod">
          <ac:chgData name="Luiz Carlos Vendrame Junior" userId="d3bf5ef6-9a3b-456c-a747-ebdf10f07cf7" providerId="ADAL" clId="{2136DCD0-A571-41C3-9439-B21B0B97AD18}" dt="2022-05-16T20:06:58.284" v="1561" actId="1076"/>
          <ac:grpSpMkLst>
            <pc:docMk/>
            <pc:sldMk cId="3647591620" sldId="423"/>
            <ac:grpSpMk id="39" creationId="{1F526B83-742A-D8C2-A6F1-6B44B0AE1ED1}"/>
          </ac:grpSpMkLst>
        </pc:grpChg>
        <pc:grpChg chg="mod topLvl">
          <ac:chgData name="Luiz Carlos Vendrame Junior" userId="d3bf5ef6-9a3b-456c-a747-ebdf10f07cf7" providerId="ADAL" clId="{2136DCD0-A571-41C3-9439-B21B0B97AD18}" dt="2022-05-16T20:06:31.834" v="1556" actId="165"/>
          <ac:grpSpMkLst>
            <pc:docMk/>
            <pc:sldMk cId="3647591620" sldId="423"/>
            <ac:grpSpMk id="42" creationId="{4BDF2AC3-4CBB-CA86-27CD-B9866DAB6FDB}"/>
          </ac:grpSpMkLst>
        </pc:grpChg>
        <pc:grpChg chg="add mod">
          <ac:chgData name="Luiz Carlos Vendrame Junior" userId="d3bf5ef6-9a3b-456c-a747-ebdf10f07cf7" providerId="ADAL" clId="{2136DCD0-A571-41C3-9439-B21B0B97AD18}" dt="2022-05-16T20:13:34.570" v="1797" actId="1076"/>
          <ac:grpSpMkLst>
            <pc:docMk/>
            <pc:sldMk cId="3647591620" sldId="423"/>
            <ac:grpSpMk id="44" creationId="{B3B112A6-CC19-D670-9A5E-F3C6BF1B460B}"/>
          </ac:grpSpMkLst>
        </pc:grpChg>
        <pc:grpChg chg="mod topLvl">
          <ac:chgData name="Luiz Carlos Vendrame Junior" userId="d3bf5ef6-9a3b-456c-a747-ebdf10f07cf7" providerId="ADAL" clId="{2136DCD0-A571-41C3-9439-B21B0B97AD18}" dt="2022-05-16T20:03:03.395" v="1447" actId="165"/>
          <ac:grpSpMkLst>
            <pc:docMk/>
            <pc:sldMk cId="3647591620" sldId="423"/>
            <ac:grpSpMk id="55" creationId="{61848DB1-7807-5EA6-6FDE-F5EC07E36A44}"/>
          </ac:grpSpMkLst>
        </pc:grpChg>
        <pc:grpChg chg="mod topLvl">
          <ac:chgData name="Luiz Carlos Vendrame Junior" userId="d3bf5ef6-9a3b-456c-a747-ebdf10f07cf7" providerId="ADAL" clId="{2136DCD0-A571-41C3-9439-B21B0B97AD18}" dt="2022-05-16T20:04:02.990" v="1486" actId="165"/>
          <ac:grpSpMkLst>
            <pc:docMk/>
            <pc:sldMk cId="3647591620" sldId="423"/>
            <ac:grpSpMk id="56" creationId="{E7F6C621-9018-E048-7773-35F0F77E8583}"/>
          </ac:grpSpMkLst>
        </pc:grpChg>
        <pc:grpChg chg="mod topLvl">
          <ac:chgData name="Luiz Carlos Vendrame Junior" userId="d3bf5ef6-9a3b-456c-a747-ebdf10f07cf7" providerId="ADAL" clId="{2136DCD0-A571-41C3-9439-B21B0B97AD18}" dt="2022-05-16T20:04:49.891" v="1505" actId="165"/>
          <ac:grpSpMkLst>
            <pc:docMk/>
            <pc:sldMk cId="3647591620" sldId="423"/>
            <ac:grpSpMk id="57" creationId="{9E35638A-875F-1135-276F-DBBD29CF58F5}"/>
          </ac:grpSpMkLst>
        </pc:grpChg>
        <pc:grpChg chg="del">
          <ac:chgData name="Luiz Carlos Vendrame Junior" userId="d3bf5ef6-9a3b-456c-a747-ebdf10f07cf7" providerId="ADAL" clId="{2136DCD0-A571-41C3-9439-B21B0B97AD18}" dt="2022-05-16T20:00:40.887" v="1406" actId="165"/>
          <ac:grpSpMkLst>
            <pc:docMk/>
            <pc:sldMk cId="3647591620" sldId="423"/>
            <ac:grpSpMk id="58" creationId="{AFAC97CE-BC4E-69D4-E38B-50B3096396D6}"/>
          </ac:grpSpMkLst>
        </pc:grpChg>
        <pc:grpChg chg="del mod topLvl">
          <ac:chgData name="Luiz Carlos Vendrame Junior" userId="d3bf5ef6-9a3b-456c-a747-ebdf10f07cf7" providerId="ADAL" clId="{2136DCD0-A571-41C3-9439-B21B0B97AD18}" dt="2022-05-16T20:06:39.314" v="1557" actId="165"/>
          <ac:grpSpMkLst>
            <pc:docMk/>
            <pc:sldMk cId="3647591620" sldId="423"/>
            <ac:grpSpMk id="77" creationId="{390488DB-4798-3AFA-F9D6-FC197880F068}"/>
          </ac:grpSpMkLst>
        </pc:grpChg>
        <pc:grpChg chg="del mod topLvl">
          <ac:chgData name="Luiz Carlos Vendrame Junior" userId="d3bf5ef6-9a3b-456c-a747-ebdf10f07cf7" providerId="ADAL" clId="{2136DCD0-A571-41C3-9439-B21B0B97AD18}" dt="2022-05-16T20:04:57.445" v="1506" actId="165"/>
          <ac:grpSpMkLst>
            <pc:docMk/>
            <pc:sldMk cId="3647591620" sldId="423"/>
            <ac:grpSpMk id="78" creationId="{6212DF75-BFEF-D70F-7101-DF63E44B12BF}"/>
          </ac:grpSpMkLst>
        </pc:grpChg>
        <pc:grpChg chg="del">
          <ac:chgData name="Luiz Carlos Vendrame Junior" userId="d3bf5ef6-9a3b-456c-a747-ebdf10f07cf7" providerId="ADAL" clId="{2136DCD0-A571-41C3-9439-B21B0B97AD18}" dt="2022-05-16T20:06:31.834" v="1556" actId="165"/>
          <ac:grpSpMkLst>
            <pc:docMk/>
            <pc:sldMk cId="3647591620" sldId="423"/>
            <ac:grpSpMk id="80" creationId="{2868F84D-DB15-0FFC-0B9F-F41DFC76A957}"/>
          </ac:grpSpMkLst>
        </pc:grpChg>
        <pc:grpChg chg="del">
          <ac:chgData name="Luiz Carlos Vendrame Junior" userId="d3bf5ef6-9a3b-456c-a747-ebdf10f07cf7" providerId="ADAL" clId="{2136DCD0-A571-41C3-9439-B21B0B97AD18}" dt="2022-05-16T20:04:49.891" v="1505" actId="165"/>
          <ac:grpSpMkLst>
            <pc:docMk/>
            <pc:sldMk cId="3647591620" sldId="423"/>
            <ac:grpSpMk id="81" creationId="{68506516-7BB5-5303-6001-58F90A65EF43}"/>
          </ac:grpSpMkLst>
        </pc:grpChg>
        <pc:grpChg chg="del">
          <ac:chgData name="Luiz Carlos Vendrame Junior" userId="d3bf5ef6-9a3b-456c-a747-ebdf10f07cf7" providerId="ADAL" clId="{2136DCD0-A571-41C3-9439-B21B0B97AD18}" dt="2022-05-16T20:04:02.990" v="1486" actId="165"/>
          <ac:grpSpMkLst>
            <pc:docMk/>
            <pc:sldMk cId="3647591620" sldId="423"/>
            <ac:grpSpMk id="82" creationId="{601D9B80-14C1-BFD3-1723-82C52DE51AB2}"/>
          </ac:grpSpMkLst>
        </pc:grpChg>
        <pc:grpChg chg="del">
          <ac:chgData name="Luiz Carlos Vendrame Junior" userId="d3bf5ef6-9a3b-456c-a747-ebdf10f07cf7" providerId="ADAL" clId="{2136DCD0-A571-41C3-9439-B21B0B97AD18}" dt="2022-05-16T20:03:03.395" v="1447" actId="165"/>
          <ac:grpSpMkLst>
            <pc:docMk/>
            <pc:sldMk cId="3647591620" sldId="423"/>
            <ac:grpSpMk id="83" creationId="{DBE1FD3F-B947-43B6-B796-49B6A096825F}"/>
          </ac:grpSpMkLst>
        </pc:grpChg>
        <pc:picChg chg="del">
          <ac:chgData name="Luiz Carlos Vendrame Junior" userId="d3bf5ef6-9a3b-456c-a747-ebdf10f07cf7" providerId="ADAL" clId="{2136DCD0-A571-41C3-9439-B21B0B97AD18}" dt="2022-05-16T20:22:58.922" v="1966" actId="21"/>
          <ac:picMkLst>
            <pc:docMk/>
            <pc:sldMk cId="3647591620" sldId="423"/>
            <ac:picMk id="3" creationId="{51255184-1572-5CB3-B8FC-F8F767F388C5}"/>
          </ac:picMkLst>
        </pc:picChg>
        <pc:picChg chg="add del mod">
          <ac:chgData name="Luiz Carlos Vendrame Junior" userId="d3bf5ef6-9a3b-456c-a747-ebdf10f07cf7" providerId="ADAL" clId="{2136DCD0-A571-41C3-9439-B21B0B97AD18}" dt="2022-05-17T11:01:41.623" v="1989" actId="21"/>
          <ac:picMkLst>
            <pc:docMk/>
            <pc:sldMk cId="3647591620" sldId="423"/>
            <ac:picMk id="3" creationId="{F1DE1012-6696-4206-C6B7-372E7CFC20F4}"/>
          </ac:picMkLst>
        </pc:picChg>
        <pc:picChg chg="mod">
          <ac:chgData name="Luiz Carlos Vendrame Junior" userId="d3bf5ef6-9a3b-456c-a747-ebdf10f07cf7" providerId="ADAL" clId="{2136DCD0-A571-41C3-9439-B21B0B97AD18}" dt="2022-05-16T20:06:31.834" v="1556" actId="165"/>
          <ac:picMkLst>
            <pc:docMk/>
            <pc:sldMk cId="3647591620" sldId="423"/>
            <ac:picMk id="24" creationId="{0D2A1A86-C70C-6EBF-65F7-FAC82C2AADC8}"/>
          </ac:picMkLst>
        </pc:picChg>
        <pc:picChg chg="mod">
          <ac:chgData name="Luiz Carlos Vendrame Junior" userId="d3bf5ef6-9a3b-456c-a747-ebdf10f07cf7" providerId="ADAL" clId="{2136DCD0-A571-41C3-9439-B21B0B97AD18}" dt="2022-05-16T20:04:49.891" v="1505" actId="165"/>
          <ac:picMkLst>
            <pc:docMk/>
            <pc:sldMk cId="3647591620" sldId="423"/>
            <ac:picMk id="26" creationId="{CCC90431-D3BE-8F41-FEB7-5A60A3D73B72}"/>
          </ac:picMkLst>
        </pc:picChg>
        <pc:picChg chg="mod">
          <ac:chgData name="Luiz Carlos Vendrame Junior" userId="d3bf5ef6-9a3b-456c-a747-ebdf10f07cf7" providerId="ADAL" clId="{2136DCD0-A571-41C3-9439-B21B0B97AD18}" dt="2022-05-16T20:04:02.990" v="1486" actId="165"/>
          <ac:picMkLst>
            <pc:docMk/>
            <pc:sldMk cId="3647591620" sldId="423"/>
            <ac:picMk id="27" creationId="{726A7AAA-5A5E-2E34-C164-C2B97D36974F}"/>
          </ac:picMkLst>
        </pc:picChg>
        <pc:picChg chg="mod">
          <ac:chgData name="Luiz Carlos Vendrame Junior" userId="d3bf5ef6-9a3b-456c-a747-ebdf10f07cf7" providerId="ADAL" clId="{2136DCD0-A571-41C3-9439-B21B0B97AD18}" dt="2022-05-16T20:03:03.395" v="1447" actId="165"/>
          <ac:picMkLst>
            <pc:docMk/>
            <pc:sldMk cId="3647591620" sldId="423"/>
            <ac:picMk id="28" creationId="{FC9E08F6-7606-9A05-94C5-8A4E85E26D06}"/>
          </ac:picMkLst>
        </pc:picChg>
        <pc:picChg chg="mod topLvl">
          <ac:chgData name="Luiz Carlos Vendrame Junior" userId="d3bf5ef6-9a3b-456c-a747-ebdf10f07cf7" providerId="ADAL" clId="{2136DCD0-A571-41C3-9439-B21B0B97AD18}" dt="2022-05-16T20:06:45.034" v="1558" actId="164"/>
          <ac:picMkLst>
            <pc:docMk/>
            <pc:sldMk cId="3647591620" sldId="423"/>
            <ac:picMk id="40" creationId="{5A3C5F87-82D0-DFE1-9D41-1B3A4805A32D}"/>
          </ac:picMkLst>
        </pc:picChg>
        <pc:picChg chg="mod topLvl">
          <ac:chgData name="Luiz Carlos Vendrame Junior" userId="d3bf5ef6-9a3b-456c-a747-ebdf10f07cf7" providerId="ADAL" clId="{2136DCD0-A571-41C3-9439-B21B0B97AD18}" dt="2022-05-16T20:06:52.944" v="1560" actId="164"/>
          <ac:picMkLst>
            <pc:docMk/>
            <pc:sldMk cId="3647591620" sldId="423"/>
            <ac:picMk id="47" creationId="{18008CB1-ED0C-BBF1-FCF0-F70334C452B9}"/>
          </ac:picMkLst>
        </pc:picChg>
        <pc:picChg chg="mod topLvl">
          <ac:chgData name="Luiz Carlos Vendrame Junior" userId="d3bf5ef6-9a3b-456c-a747-ebdf10f07cf7" providerId="ADAL" clId="{2136DCD0-A571-41C3-9439-B21B0B97AD18}" dt="2022-05-16T20:06:49.324" v="1559" actId="164"/>
          <ac:picMkLst>
            <pc:docMk/>
            <pc:sldMk cId="3647591620" sldId="423"/>
            <ac:picMk id="50" creationId="{3B56C1CD-246C-590C-354A-3E8CC6A800F4}"/>
          </ac:picMkLst>
        </pc:picChg>
        <pc:picChg chg="add mod">
          <ac:chgData name="Luiz Carlos Vendrame Junior" userId="d3bf5ef6-9a3b-456c-a747-ebdf10f07cf7" providerId="ADAL" clId="{2136DCD0-A571-41C3-9439-B21B0B97AD18}" dt="2022-05-16T20:06:00.154" v="1537" actId="1038"/>
          <ac:picMkLst>
            <pc:docMk/>
            <pc:sldMk cId="3647591620" sldId="423"/>
            <ac:picMk id="66" creationId="{7E3B63E8-ED80-58D9-4BE8-DCA0EAE5002B}"/>
          </ac:picMkLst>
        </pc:picChg>
        <pc:picChg chg="add mod">
          <ac:chgData name="Luiz Carlos Vendrame Junior" userId="d3bf5ef6-9a3b-456c-a747-ebdf10f07cf7" providerId="ADAL" clId="{2136DCD0-A571-41C3-9439-B21B0B97AD18}" dt="2022-05-16T20:05:12.718" v="1509" actId="164"/>
          <ac:picMkLst>
            <pc:docMk/>
            <pc:sldMk cId="3647591620" sldId="423"/>
            <ac:picMk id="71" creationId="{8A19987B-8986-AA88-55A5-4FFA23823052}"/>
          </ac:picMkLst>
        </pc:picChg>
        <pc:picChg chg="add mod">
          <ac:chgData name="Luiz Carlos Vendrame Junior" userId="d3bf5ef6-9a3b-456c-a747-ebdf10f07cf7" providerId="ADAL" clId="{2136DCD0-A571-41C3-9439-B21B0B97AD18}" dt="2022-05-16T20:05:52.354" v="1527" actId="1038"/>
          <ac:picMkLst>
            <pc:docMk/>
            <pc:sldMk cId="3647591620" sldId="423"/>
            <ac:picMk id="76" creationId="{982BE9E6-1FA3-B004-9D2A-36D1637DE0FC}"/>
          </ac:picMkLst>
        </pc:picChg>
        <pc:picChg chg="add mod">
          <ac:chgData name="Luiz Carlos Vendrame Junior" userId="d3bf5ef6-9a3b-456c-a747-ebdf10f07cf7" providerId="ADAL" clId="{2136DCD0-A571-41C3-9439-B21B0B97AD18}" dt="2022-05-16T20:04:26.018" v="1496" actId="164"/>
          <ac:picMkLst>
            <pc:docMk/>
            <pc:sldMk cId="3647591620" sldId="423"/>
            <ac:picMk id="86" creationId="{602635BB-5B0F-7FAB-F08D-DE118C46F05C}"/>
          </ac:picMkLst>
        </pc:picChg>
        <pc:picChg chg="add mod">
          <ac:chgData name="Luiz Carlos Vendrame Junior" userId="d3bf5ef6-9a3b-456c-a747-ebdf10f07cf7" providerId="ADAL" clId="{2136DCD0-A571-41C3-9439-B21B0B97AD18}" dt="2022-05-16T20:04:07.895" v="1487" actId="164"/>
          <ac:picMkLst>
            <pc:docMk/>
            <pc:sldMk cId="3647591620" sldId="423"/>
            <ac:picMk id="87" creationId="{DD532D8F-D6A8-EDC1-DE82-66B135095482}"/>
          </ac:picMkLst>
        </pc:picChg>
        <pc:picChg chg="add del mod">
          <ac:chgData name="Luiz Carlos Vendrame Junior" userId="d3bf5ef6-9a3b-456c-a747-ebdf10f07cf7" providerId="ADAL" clId="{2136DCD0-A571-41C3-9439-B21B0B97AD18}" dt="2022-05-16T20:01:48.407" v="1431" actId="478"/>
          <ac:picMkLst>
            <pc:docMk/>
            <pc:sldMk cId="3647591620" sldId="423"/>
            <ac:picMk id="88" creationId="{7D41CB4B-CC71-DBE3-B751-0A828EEB8AB9}"/>
          </ac:picMkLst>
        </pc:picChg>
        <pc:picChg chg="add mod">
          <ac:chgData name="Luiz Carlos Vendrame Junior" userId="d3bf5ef6-9a3b-456c-a747-ebdf10f07cf7" providerId="ADAL" clId="{2136DCD0-A571-41C3-9439-B21B0B97AD18}" dt="2022-05-16T20:03:17.505" v="1450" actId="164"/>
          <ac:picMkLst>
            <pc:docMk/>
            <pc:sldMk cId="3647591620" sldId="423"/>
            <ac:picMk id="89" creationId="{3BEDC070-6082-6C9E-DF89-09463F1A421C}"/>
          </ac:picMkLst>
        </pc:picChg>
        <pc:picChg chg="add mod">
          <ac:chgData name="Luiz Carlos Vendrame Junior" userId="d3bf5ef6-9a3b-456c-a747-ebdf10f07cf7" providerId="ADAL" clId="{2136DCD0-A571-41C3-9439-B21B0B97AD18}" dt="2022-05-16T20:03:08.086" v="1448" actId="164"/>
          <ac:picMkLst>
            <pc:docMk/>
            <pc:sldMk cId="3647591620" sldId="423"/>
            <ac:picMk id="90" creationId="{FC5B2976-8A6D-91D2-9F42-2ABD3EAF52A5}"/>
          </ac:picMkLst>
        </pc:picChg>
        <pc:picChg chg="add del mod">
          <ac:chgData name="Luiz Carlos Vendrame Junior" userId="d3bf5ef6-9a3b-456c-a747-ebdf10f07cf7" providerId="ADAL" clId="{2136DCD0-A571-41C3-9439-B21B0B97AD18}" dt="2022-05-16T20:01:47.297" v="1430" actId="478"/>
          <ac:picMkLst>
            <pc:docMk/>
            <pc:sldMk cId="3647591620" sldId="423"/>
            <ac:picMk id="91" creationId="{2B11A00F-ADCA-202F-11AF-E8D43D54AE6F}"/>
          </ac:picMkLst>
        </pc:picChg>
        <pc:cxnChg chg="add mod">
          <ac:chgData name="Luiz Carlos Vendrame Junior" userId="d3bf5ef6-9a3b-456c-a747-ebdf10f07cf7" providerId="ADAL" clId="{2136DCD0-A571-41C3-9439-B21B0B97AD18}" dt="2022-05-16T20:14:39.373" v="1827" actId="1076"/>
          <ac:cxnSpMkLst>
            <pc:docMk/>
            <pc:sldMk cId="3647591620" sldId="423"/>
            <ac:cxnSpMk id="93" creationId="{447D65E1-99D5-69B3-275F-8671A43618A2}"/>
          </ac:cxnSpMkLst>
        </pc:cxnChg>
      </pc:sldChg>
      <pc:sldChg chg="addSp delSp modSp add mod ord modTransition modClrScheme chgLayout">
        <pc:chgData name="Luiz Carlos Vendrame Junior" userId="d3bf5ef6-9a3b-456c-a747-ebdf10f07cf7" providerId="ADAL" clId="{2136DCD0-A571-41C3-9439-B21B0B97AD18}" dt="2022-05-18T20:20:35.836" v="10571"/>
        <pc:sldMkLst>
          <pc:docMk/>
          <pc:sldMk cId="2051183967" sldId="424"/>
        </pc:sldMkLst>
        <pc:spChg chg="del">
          <ac:chgData name="Luiz Carlos Vendrame Junior" userId="d3bf5ef6-9a3b-456c-a747-ebdf10f07cf7" providerId="ADAL" clId="{2136DCD0-A571-41C3-9439-B21B0B97AD18}" dt="2022-05-16T20:09:48.363" v="1680" actId="478"/>
          <ac:spMkLst>
            <pc:docMk/>
            <pc:sldMk cId="2051183967" sldId="424"/>
            <ac:spMk id="3" creationId="{9DA8AB9A-8B80-A358-FDF9-1D9AF0AF4748}"/>
          </ac:spMkLst>
        </pc:spChg>
        <pc:spChg chg="del">
          <ac:chgData name="Luiz Carlos Vendrame Junior" userId="d3bf5ef6-9a3b-456c-a747-ebdf10f07cf7" providerId="ADAL" clId="{2136DCD0-A571-41C3-9439-B21B0B97AD18}" dt="2022-05-16T20:26:01.414" v="1978" actId="478"/>
          <ac:spMkLst>
            <pc:docMk/>
            <pc:sldMk cId="2051183967" sldId="424"/>
            <ac:spMk id="5" creationId="{79490489-0525-1031-E4C4-561B1FDB7620}"/>
          </ac:spMkLst>
        </pc:spChg>
        <pc:spChg chg="add mod">
          <ac:chgData name="Luiz Carlos Vendrame Junior" userId="d3bf5ef6-9a3b-456c-a747-ebdf10f07cf7" providerId="ADAL" clId="{2136DCD0-A571-41C3-9439-B21B0B97AD18}" dt="2022-05-16T20:10:00.904" v="1713" actId="20577"/>
          <ac:spMkLst>
            <pc:docMk/>
            <pc:sldMk cId="2051183967" sldId="424"/>
            <ac:spMk id="7" creationId="{1240910A-3205-9ACA-33B9-230F115837DF}"/>
          </ac:spMkLst>
        </pc:spChg>
        <pc:cxnChg chg="del">
          <ac:chgData name="Luiz Carlos Vendrame Junior" userId="d3bf5ef6-9a3b-456c-a747-ebdf10f07cf7" providerId="ADAL" clId="{2136DCD0-A571-41C3-9439-B21B0B97AD18}" dt="2022-05-16T20:09:46.913" v="1679" actId="478"/>
          <ac:cxnSpMkLst>
            <pc:docMk/>
            <pc:sldMk cId="2051183967" sldId="424"/>
            <ac:cxnSpMk id="2" creationId="{8F89C075-032C-7D9B-537B-9A1A02E68D17}"/>
          </ac:cxnSpMkLst>
        </pc:cxnChg>
        <pc:cxnChg chg="add mod">
          <ac:chgData name="Luiz Carlos Vendrame Junior" userId="d3bf5ef6-9a3b-456c-a747-ebdf10f07cf7" providerId="ADAL" clId="{2136DCD0-A571-41C3-9439-B21B0B97AD18}" dt="2022-05-16T20:09:49.373" v="1681"/>
          <ac:cxnSpMkLst>
            <pc:docMk/>
            <pc:sldMk cId="2051183967" sldId="424"/>
            <ac:cxnSpMk id="6" creationId="{EFADB62F-7E42-E530-9C9A-C7EB19362349}"/>
          </ac:cxnSpMkLst>
        </pc:cxnChg>
      </pc:sldChg>
      <pc:sldChg chg="delSp modSp add mod modTransition modClrScheme chgLayout">
        <pc:chgData name="Luiz Carlos Vendrame Junior" userId="d3bf5ef6-9a3b-456c-a747-ebdf10f07cf7" providerId="ADAL" clId="{2136DCD0-A571-41C3-9439-B21B0B97AD18}" dt="2022-05-18T20:20:35.836" v="10571"/>
        <pc:sldMkLst>
          <pc:docMk/>
          <pc:sldMk cId="2554611117" sldId="425"/>
        </pc:sldMkLst>
        <pc:spChg chg="del mod">
          <ac:chgData name="Luiz Carlos Vendrame Junior" userId="d3bf5ef6-9a3b-456c-a747-ebdf10f07cf7" providerId="ADAL" clId="{2136DCD0-A571-41C3-9439-B21B0B97AD18}" dt="2022-05-16T20:22:31.399" v="1964" actId="478"/>
          <ac:spMkLst>
            <pc:docMk/>
            <pc:sldMk cId="2554611117" sldId="425"/>
            <ac:spMk id="5" creationId="{79490489-0525-1031-E4C4-561B1FDB7620}"/>
          </ac:spMkLst>
        </pc:spChg>
        <pc:spChg chg="mod">
          <ac:chgData name="Luiz Carlos Vendrame Junior" userId="d3bf5ef6-9a3b-456c-a747-ebdf10f07cf7" providerId="ADAL" clId="{2136DCD0-A571-41C3-9439-B21B0B97AD18}" dt="2022-05-16T20:10:15.830" v="1736" actId="20577"/>
          <ac:spMkLst>
            <pc:docMk/>
            <pc:sldMk cId="2554611117" sldId="425"/>
            <ac:spMk id="7" creationId="{1240910A-3205-9ACA-33B9-230F115837DF}"/>
          </ac:spMkLst>
        </pc:spChg>
      </pc:sldChg>
      <pc:sldChg chg="delSp modSp add mod modTransition modClrScheme chgLayout">
        <pc:chgData name="Luiz Carlos Vendrame Junior" userId="d3bf5ef6-9a3b-456c-a747-ebdf10f07cf7" providerId="ADAL" clId="{2136DCD0-A571-41C3-9439-B21B0B97AD18}" dt="2022-05-18T20:20:35.836" v="10571"/>
        <pc:sldMkLst>
          <pc:docMk/>
          <pc:sldMk cId="780473473" sldId="426"/>
        </pc:sldMkLst>
        <pc:spChg chg="del">
          <ac:chgData name="Luiz Carlos Vendrame Junior" userId="d3bf5ef6-9a3b-456c-a747-ebdf10f07cf7" providerId="ADAL" clId="{2136DCD0-A571-41C3-9439-B21B0B97AD18}" dt="2022-05-16T20:26:07.438" v="1979" actId="478"/>
          <ac:spMkLst>
            <pc:docMk/>
            <pc:sldMk cId="780473473" sldId="426"/>
            <ac:spMk id="5" creationId="{79490489-0525-1031-E4C4-561B1FDB7620}"/>
          </ac:spMkLst>
        </pc:spChg>
        <pc:spChg chg="mod">
          <ac:chgData name="Luiz Carlos Vendrame Junior" userId="d3bf5ef6-9a3b-456c-a747-ebdf10f07cf7" providerId="ADAL" clId="{2136DCD0-A571-41C3-9439-B21B0B97AD18}" dt="2022-05-16T20:10:49.305" v="1770" actId="20577"/>
          <ac:spMkLst>
            <pc:docMk/>
            <pc:sldMk cId="780473473" sldId="426"/>
            <ac:spMk id="7" creationId="{1240910A-3205-9ACA-33B9-230F115837DF}"/>
          </ac:spMkLst>
        </pc:spChg>
      </pc:sldChg>
      <pc:sldChg chg="delSp modSp add mod ord modTransition modClrScheme chgLayout">
        <pc:chgData name="Luiz Carlos Vendrame Junior" userId="d3bf5ef6-9a3b-456c-a747-ebdf10f07cf7" providerId="ADAL" clId="{2136DCD0-A571-41C3-9439-B21B0B97AD18}" dt="2022-05-18T20:20:35.836" v="10571"/>
        <pc:sldMkLst>
          <pc:docMk/>
          <pc:sldMk cId="442796795" sldId="427"/>
        </pc:sldMkLst>
        <pc:spChg chg="del mod">
          <ac:chgData name="Luiz Carlos Vendrame Junior" userId="d3bf5ef6-9a3b-456c-a747-ebdf10f07cf7" providerId="ADAL" clId="{2136DCD0-A571-41C3-9439-B21B0B97AD18}" dt="2022-05-16T20:25:53.688" v="1977" actId="478"/>
          <ac:spMkLst>
            <pc:docMk/>
            <pc:sldMk cId="442796795" sldId="427"/>
            <ac:spMk id="5" creationId="{79490489-0525-1031-E4C4-561B1FDB7620}"/>
          </ac:spMkLst>
        </pc:spChg>
        <pc:spChg chg="mod">
          <ac:chgData name="Luiz Carlos Vendrame Junior" userId="d3bf5ef6-9a3b-456c-a747-ebdf10f07cf7" providerId="ADAL" clId="{2136DCD0-A571-41C3-9439-B21B0B97AD18}" dt="2022-05-16T20:11:07.312" v="1791" actId="20577"/>
          <ac:spMkLst>
            <pc:docMk/>
            <pc:sldMk cId="442796795" sldId="427"/>
            <ac:spMk id="7" creationId="{1240910A-3205-9ACA-33B9-230F115837DF}"/>
          </ac:spMkLst>
        </pc:spChg>
      </pc:sldChg>
      <pc:sldChg chg="new del">
        <pc:chgData name="Luiz Carlos Vendrame Junior" userId="d3bf5ef6-9a3b-456c-a747-ebdf10f07cf7" providerId="ADAL" clId="{2136DCD0-A571-41C3-9439-B21B0B97AD18}" dt="2022-05-16T20:22:21.439" v="1962" actId="47"/>
        <pc:sldMkLst>
          <pc:docMk/>
          <pc:sldMk cId="132015335" sldId="428"/>
        </pc:sldMkLst>
      </pc:sldChg>
      <pc:sldChg chg="addSp delSp modSp new mod modTransition modClrScheme chgLayout">
        <pc:chgData name="Luiz Carlos Vendrame Junior" userId="d3bf5ef6-9a3b-456c-a747-ebdf10f07cf7" providerId="ADAL" clId="{2136DCD0-A571-41C3-9439-B21B0B97AD18}" dt="2022-05-18T20:23:59.156" v="10587" actId="207"/>
        <pc:sldMkLst>
          <pc:docMk/>
          <pc:sldMk cId="4183056627" sldId="428"/>
        </pc:sldMkLst>
        <pc:spChg chg="add del mod">
          <ac:chgData name="Luiz Carlos Vendrame Junior" userId="d3bf5ef6-9a3b-456c-a747-ebdf10f07cf7" providerId="ADAL" clId="{2136DCD0-A571-41C3-9439-B21B0B97AD18}" dt="2022-05-17T11:49:22.565" v="2346" actId="478"/>
          <ac:spMkLst>
            <pc:docMk/>
            <pc:sldMk cId="4183056627" sldId="428"/>
            <ac:spMk id="3" creationId="{CE9D8312-A30C-4DE5-BC72-BF638EF61B61}"/>
          </ac:spMkLst>
        </pc:spChg>
        <pc:spChg chg="add mod">
          <ac:chgData name="Luiz Carlos Vendrame Junior" userId="d3bf5ef6-9a3b-456c-a747-ebdf10f07cf7" providerId="ADAL" clId="{2136DCD0-A571-41C3-9439-B21B0B97AD18}" dt="2022-05-17T14:25:35.958" v="3461" actId="1076"/>
          <ac:spMkLst>
            <pc:docMk/>
            <pc:sldMk cId="4183056627" sldId="428"/>
            <ac:spMk id="6" creationId="{36DA3966-BFC6-E955-3C83-0F08DBF39C1D}"/>
          </ac:spMkLst>
        </pc:spChg>
        <pc:spChg chg="add mod">
          <ac:chgData name="Luiz Carlos Vendrame Junior" userId="d3bf5ef6-9a3b-456c-a747-ebdf10f07cf7" providerId="ADAL" clId="{2136DCD0-A571-41C3-9439-B21B0B97AD18}" dt="2022-05-17T14:25:38.885" v="3462" actId="1076"/>
          <ac:spMkLst>
            <pc:docMk/>
            <pc:sldMk cId="4183056627" sldId="428"/>
            <ac:spMk id="7" creationId="{DBB26565-0117-D4B0-0DAE-77388438205E}"/>
          </ac:spMkLst>
        </pc:spChg>
        <pc:spChg chg="add del mod">
          <ac:chgData name="Luiz Carlos Vendrame Junior" userId="d3bf5ef6-9a3b-456c-a747-ebdf10f07cf7" providerId="ADAL" clId="{2136DCD0-A571-41C3-9439-B21B0B97AD18}" dt="2022-05-17T11:41:37.061" v="2196" actId="478"/>
          <ac:spMkLst>
            <pc:docMk/>
            <pc:sldMk cId="4183056627" sldId="428"/>
            <ac:spMk id="8" creationId="{F37D4826-9454-859F-2FA9-825CA27A2A9A}"/>
          </ac:spMkLst>
        </pc:spChg>
        <pc:spChg chg="add del mod">
          <ac:chgData name="Luiz Carlos Vendrame Junior" userId="d3bf5ef6-9a3b-456c-a747-ebdf10f07cf7" providerId="ADAL" clId="{2136DCD0-A571-41C3-9439-B21B0B97AD18}" dt="2022-05-17T11:41:34.392" v="2194" actId="478"/>
          <ac:spMkLst>
            <pc:docMk/>
            <pc:sldMk cId="4183056627" sldId="428"/>
            <ac:spMk id="9" creationId="{BB447B59-10F5-DDF1-97AB-CF407B61C0F8}"/>
          </ac:spMkLst>
        </pc:spChg>
        <pc:spChg chg="add del mod">
          <ac:chgData name="Luiz Carlos Vendrame Junior" userId="d3bf5ef6-9a3b-456c-a747-ebdf10f07cf7" providerId="ADAL" clId="{2136DCD0-A571-41C3-9439-B21B0B97AD18}" dt="2022-05-17T11:41:35.849" v="2195" actId="478"/>
          <ac:spMkLst>
            <pc:docMk/>
            <pc:sldMk cId="4183056627" sldId="428"/>
            <ac:spMk id="10" creationId="{6D659BA8-0C9B-80F6-D1C2-22C81C11998E}"/>
          </ac:spMkLst>
        </pc:spChg>
        <pc:spChg chg="add mod">
          <ac:chgData name="Luiz Carlos Vendrame Junior" userId="d3bf5ef6-9a3b-456c-a747-ebdf10f07cf7" providerId="ADAL" clId="{2136DCD0-A571-41C3-9439-B21B0B97AD18}" dt="2022-05-18T20:23:42.805" v="10584" actId="207"/>
          <ac:spMkLst>
            <pc:docMk/>
            <pc:sldMk cId="4183056627" sldId="428"/>
            <ac:spMk id="11" creationId="{D8E3B1E7-DDC9-B7E5-7116-865B9E13909E}"/>
          </ac:spMkLst>
        </pc:spChg>
        <pc:spChg chg="add mod">
          <ac:chgData name="Luiz Carlos Vendrame Junior" userId="d3bf5ef6-9a3b-456c-a747-ebdf10f07cf7" providerId="ADAL" clId="{2136DCD0-A571-41C3-9439-B21B0B97AD18}" dt="2022-05-18T20:23:59.156" v="10587" actId="207"/>
          <ac:spMkLst>
            <pc:docMk/>
            <pc:sldMk cId="4183056627" sldId="428"/>
            <ac:spMk id="15" creationId="{A383F789-875C-B9F9-7EDA-94A9BF7824BB}"/>
          </ac:spMkLst>
        </pc:spChg>
        <pc:spChg chg="add mod">
          <ac:chgData name="Luiz Carlos Vendrame Junior" userId="d3bf5ef6-9a3b-456c-a747-ebdf10f07cf7" providerId="ADAL" clId="{2136DCD0-A571-41C3-9439-B21B0B97AD18}" dt="2022-05-18T20:23:42.805" v="10584" actId="207"/>
          <ac:spMkLst>
            <pc:docMk/>
            <pc:sldMk cId="4183056627" sldId="428"/>
            <ac:spMk id="30" creationId="{8C95ABC0-A245-6CAA-BA02-CC2170752D6D}"/>
          </ac:spMkLst>
        </pc:spChg>
        <pc:spChg chg="add del mod">
          <ac:chgData name="Luiz Carlos Vendrame Junior" userId="d3bf5ef6-9a3b-456c-a747-ebdf10f07cf7" providerId="ADAL" clId="{2136DCD0-A571-41C3-9439-B21B0B97AD18}" dt="2022-05-17T14:18:10.101" v="3419" actId="478"/>
          <ac:spMkLst>
            <pc:docMk/>
            <pc:sldMk cId="4183056627" sldId="428"/>
            <ac:spMk id="34" creationId="{793765A8-6519-D0AB-8D65-34D59752B4E8}"/>
          </ac:spMkLst>
        </pc:spChg>
        <pc:spChg chg="add mod ord topLvl">
          <ac:chgData name="Luiz Carlos Vendrame Junior" userId="d3bf5ef6-9a3b-456c-a747-ebdf10f07cf7" providerId="ADAL" clId="{2136DCD0-A571-41C3-9439-B21B0B97AD18}" dt="2022-05-17T14:27:06.353" v="3474" actId="164"/>
          <ac:spMkLst>
            <pc:docMk/>
            <pc:sldMk cId="4183056627" sldId="428"/>
            <ac:spMk id="35" creationId="{B49E5F61-AA30-F577-9766-BC0AEB520962}"/>
          </ac:spMkLst>
        </pc:spChg>
        <pc:spChg chg="add mod">
          <ac:chgData name="Luiz Carlos Vendrame Junior" userId="d3bf5ef6-9a3b-456c-a747-ebdf10f07cf7" providerId="ADAL" clId="{2136DCD0-A571-41C3-9439-B21B0B97AD18}" dt="2022-05-17T14:27:06.353" v="3474" actId="164"/>
          <ac:spMkLst>
            <pc:docMk/>
            <pc:sldMk cId="4183056627" sldId="428"/>
            <ac:spMk id="41" creationId="{298FBF91-49A2-4751-30DA-6633ADBEE624}"/>
          </ac:spMkLst>
        </pc:spChg>
        <pc:grpChg chg="add del mod">
          <ac:chgData name="Luiz Carlos Vendrame Junior" userId="d3bf5ef6-9a3b-456c-a747-ebdf10f07cf7" providerId="ADAL" clId="{2136DCD0-A571-41C3-9439-B21B0B97AD18}" dt="2022-05-17T14:23:04.857" v="3435" actId="165"/>
          <ac:grpSpMkLst>
            <pc:docMk/>
            <pc:sldMk cId="4183056627" sldId="428"/>
            <ac:grpSpMk id="39" creationId="{65F09567-84CE-F919-7B4C-24A268C3F442}"/>
          </ac:grpSpMkLst>
        </pc:grpChg>
        <pc:grpChg chg="add mod">
          <ac:chgData name="Luiz Carlos Vendrame Junior" userId="d3bf5ef6-9a3b-456c-a747-ebdf10f07cf7" providerId="ADAL" clId="{2136DCD0-A571-41C3-9439-B21B0B97AD18}" dt="2022-05-17T14:27:06.353" v="3474" actId="164"/>
          <ac:grpSpMkLst>
            <pc:docMk/>
            <pc:sldMk cId="4183056627" sldId="428"/>
            <ac:grpSpMk id="45" creationId="{7A211050-5B65-AD66-0950-DB0216B1FBDE}"/>
          </ac:grpSpMkLst>
        </pc:grpChg>
        <pc:graphicFrameChg chg="add mod">
          <ac:chgData name="Luiz Carlos Vendrame Junior" userId="d3bf5ef6-9a3b-456c-a747-ebdf10f07cf7" providerId="ADAL" clId="{2136DCD0-A571-41C3-9439-B21B0B97AD18}" dt="2022-05-18T20:23:54.827" v="10586" actId="207"/>
          <ac:graphicFrameMkLst>
            <pc:docMk/>
            <pc:sldMk cId="4183056627" sldId="428"/>
            <ac:graphicFrameMk id="33" creationId="{CEF6822C-9C87-269B-4791-DE778FE15D86}"/>
          </ac:graphicFrameMkLst>
        </pc:graphicFrameChg>
        <pc:picChg chg="add del mod">
          <ac:chgData name="Luiz Carlos Vendrame Junior" userId="d3bf5ef6-9a3b-456c-a747-ebdf10f07cf7" providerId="ADAL" clId="{2136DCD0-A571-41C3-9439-B21B0B97AD18}" dt="2022-05-17T11:31:35.910" v="1995" actId="21"/>
          <ac:picMkLst>
            <pc:docMk/>
            <pc:sldMk cId="4183056627" sldId="428"/>
            <ac:picMk id="2" creationId="{F05E53EB-5B18-4CDC-4CEF-C05F68ABD56C}"/>
          </ac:picMkLst>
        </pc:picChg>
        <pc:picChg chg="add mod">
          <ac:chgData name="Luiz Carlos Vendrame Junior" userId="d3bf5ef6-9a3b-456c-a747-ebdf10f07cf7" providerId="ADAL" clId="{2136DCD0-A571-41C3-9439-B21B0B97AD18}" dt="2022-05-18T20:23:12.480" v="10583"/>
          <ac:picMkLst>
            <pc:docMk/>
            <pc:sldMk cId="4183056627" sldId="428"/>
            <ac:picMk id="5" creationId="{9E74C7A8-8715-5929-100A-2FAD59CD7E33}"/>
          </ac:picMkLst>
        </pc:picChg>
        <pc:picChg chg="add mod">
          <ac:chgData name="Luiz Carlos Vendrame Junior" userId="d3bf5ef6-9a3b-456c-a747-ebdf10f07cf7" providerId="ADAL" clId="{2136DCD0-A571-41C3-9439-B21B0B97AD18}" dt="2022-05-18T20:23:47.859" v="10585"/>
          <ac:picMkLst>
            <pc:docMk/>
            <pc:sldMk cId="4183056627" sldId="428"/>
            <ac:picMk id="13" creationId="{95368000-DDE8-5AFF-4B62-21DAD3B2B7A0}"/>
          </ac:picMkLst>
        </pc:picChg>
        <pc:picChg chg="add del mod">
          <ac:chgData name="Luiz Carlos Vendrame Junior" userId="d3bf5ef6-9a3b-456c-a747-ebdf10f07cf7" providerId="ADAL" clId="{2136DCD0-A571-41C3-9439-B21B0B97AD18}" dt="2022-05-17T11:53:56.301" v="2379" actId="478"/>
          <ac:picMkLst>
            <pc:docMk/>
            <pc:sldMk cId="4183056627" sldId="428"/>
            <ac:picMk id="16" creationId="{4E386D67-D79B-AFB7-83B0-40313E24674E}"/>
          </ac:picMkLst>
        </pc:picChg>
        <pc:picChg chg="add del mod">
          <ac:chgData name="Luiz Carlos Vendrame Junior" userId="d3bf5ef6-9a3b-456c-a747-ebdf10f07cf7" providerId="ADAL" clId="{2136DCD0-A571-41C3-9439-B21B0B97AD18}" dt="2022-05-17T11:53:51.441" v="2376" actId="478"/>
          <ac:picMkLst>
            <pc:docMk/>
            <pc:sldMk cId="4183056627" sldId="428"/>
            <ac:picMk id="17" creationId="{98B27E9F-1420-F1AC-00A3-192F0623D67B}"/>
          </ac:picMkLst>
        </pc:picChg>
        <pc:picChg chg="add del mod">
          <ac:chgData name="Luiz Carlos Vendrame Junior" userId="d3bf5ef6-9a3b-456c-a747-ebdf10f07cf7" providerId="ADAL" clId="{2136DCD0-A571-41C3-9439-B21B0B97AD18}" dt="2022-05-17T11:54:28.817" v="2381" actId="478"/>
          <ac:picMkLst>
            <pc:docMk/>
            <pc:sldMk cId="4183056627" sldId="428"/>
            <ac:picMk id="19" creationId="{DB31F22D-58B1-9C99-A216-DD0BD52175F7}"/>
          </ac:picMkLst>
        </pc:picChg>
        <pc:picChg chg="add del mod">
          <ac:chgData name="Luiz Carlos Vendrame Junior" userId="d3bf5ef6-9a3b-456c-a747-ebdf10f07cf7" providerId="ADAL" clId="{2136DCD0-A571-41C3-9439-B21B0B97AD18}" dt="2022-05-17T11:54:35.375" v="2383" actId="478"/>
          <ac:picMkLst>
            <pc:docMk/>
            <pc:sldMk cId="4183056627" sldId="428"/>
            <ac:picMk id="21" creationId="{81C5A611-0027-CF4F-0E0B-16DA37FD15CE}"/>
          </ac:picMkLst>
        </pc:picChg>
        <pc:picChg chg="add del mod">
          <ac:chgData name="Luiz Carlos Vendrame Junior" userId="d3bf5ef6-9a3b-456c-a747-ebdf10f07cf7" providerId="ADAL" clId="{2136DCD0-A571-41C3-9439-B21B0B97AD18}" dt="2022-05-17T11:55:07.550" v="2393" actId="478"/>
          <ac:picMkLst>
            <pc:docMk/>
            <pc:sldMk cId="4183056627" sldId="428"/>
            <ac:picMk id="23" creationId="{A7D5147F-18E0-73F0-471E-DB0E5671F363}"/>
          </ac:picMkLst>
        </pc:picChg>
        <pc:picChg chg="add del mod">
          <ac:chgData name="Luiz Carlos Vendrame Junior" userId="d3bf5ef6-9a3b-456c-a747-ebdf10f07cf7" providerId="ADAL" clId="{2136DCD0-A571-41C3-9439-B21B0B97AD18}" dt="2022-05-17T11:55:05.750" v="2392" actId="478"/>
          <ac:picMkLst>
            <pc:docMk/>
            <pc:sldMk cId="4183056627" sldId="428"/>
            <ac:picMk id="25" creationId="{F825BA61-9BE4-F748-600E-6280510B07C2}"/>
          </ac:picMkLst>
        </pc:picChg>
        <pc:picChg chg="add del mod">
          <ac:chgData name="Luiz Carlos Vendrame Junior" userId="d3bf5ef6-9a3b-456c-a747-ebdf10f07cf7" providerId="ADAL" clId="{2136DCD0-A571-41C3-9439-B21B0B97AD18}" dt="2022-05-17T11:55:19.310" v="2395" actId="478"/>
          <ac:picMkLst>
            <pc:docMk/>
            <pc:sldMk cId="4183056627" sldId="428"/>
            <ac:picMk id="27" creationId="{99484C4C-D555-4165-C850-D3F7480184BD}"/>
          </ac:picMkLst>
        </pc:picChg>
        <pc:picChg chg="add mod">
          <ac:chgData name="Luiz Carlos Vendrame Junior" userId="d3bf5ef6-9a3b-456c-a747-ebdf10f07cf7" providerId="ADAL" clId="{2136DCD0-A571-41C3-9439-B21B0B97AD18}" dt="2022-05-17T14:26:22.154" v="3469" actId="1076"/>
          <ac:picMkLst>
            <pc:docMk/>
            <pc:sldMk cId="4183056627" sldId="428"/>
            <ac:picMk id="29" creationId="{FB99315C-C878-C660-E0E8-712B8601B42F}"/>
          </ac:picMkLst>
        </pc:picChg>
        <pc:cxnChg chg="add del mod topLvl">
          <ac:chgData name="Luiz Carlos Vendrame Junior" userId="d3bf5ef6-9a3b-456c-a747-ebdf10f07cf7" providerId="ADAL" clId="{2136DCD0-A571-41C3-9439-B21B0B97AD18}" dt="2022-05-17T14:24:51.873" v="3450" actId="478"/>
          <ac:cxnSpMkLst>
            <pc:docMk/>
            <pc:sldMk cId="4183056627" sldId="428"/>
            <ac:cxnSpMk id="37" creationId="{21E683E5-AF19-4185-4DBD-6670BA0477B4}"/>
          </ac:cxnSpMkLst>
        </pc:cxnChg>
        <pc:cxnChg chg="add mod">
          <ac:chgData name="Luiz Carlos Vendrame Junior" userId="d3bf5ef6-9a3b-456c-a747-ebdf10f07cf7" providerId="ADAL" clId="{2136DCD0-A571-41C3-9439-B21B0B97AD18}" dt="2022-05-17T14:27:06.353" v="3474" actId="164"/>
          <ac:cxnSpMkLst>
            <pc:docMk/>
            <pc:sldMk cId="4183056627" sldId="428"/>
            <ac:cxnSpMk id="40" creationId="{E4DF47C6-F720-40A2-9372-C71E2CC31FB6}"/>
          </ac:cxnSpMkLst>
        </pc:cxnChg>
        <pc:cxnChg chg="add del mod">
          <ac:chgData name="Luiz Carlos Vendrame Junior" userId="d3bf5ef6-9a3b-456c-a747-ebdf10f07cf7" providerId="ADAL" clId="{2136DCD0-A571-41C3-9439-B21B0B97AD18}" dt="2022-05-17T14:25:23.080" v="3458" actId="478"/>
          <ac:cxnSpMkLst>
            <pc:docMk/>
            <pc:sldMk cId="4183056627" sldId="428"/>
            <ac:cxnSpMk id="43" creationId="{E7383DAC-0FC8-F56F-F4CD-6616580C7AE3}"/>
          </ac:cxnSpMkLst>
        </pc:cxnChg>
      </pc:sldChg>
      <pc:sldChg chg="modSp mod or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2875016956" sldId="429"/>
        </pc:sldMkLst>
        <pc:picChg chg="mod">
          <ac:chgData name="Luiz Carlos Vendrame Junior" userId="d3bf5ef6-9a3b-456c-a747-ebdf10f07cf7" providerId="ADAL" clId="{2136DCD0-A571-41C3-9439-B21B0B97AD18}" dt="2022-05-17T18:00:35.231" v="4525" actId="1076"/>
          <ac:picMkLst>
            <pc:docMk/>
            <pc:sldMk cId="2875016956" sldId="429"/>
            <ac:picMk id="4" creationId="{4DDC4B1E-01E0-AD08-13C4-1C8A27621419}"/>
          </ac:picMkLst>
        </pc:picChg>
        <pc:picChg chg="mod">
          <ac:chgData name="Luiz Carlos Vendrame Junior" userId="d3bf5ef6-9a3b-456c-a747-ebdf10f07cf7" providerId="ADAL" clId="{2136DCD0-A571-41C3-9439-B21B0B97AD18}" dt="2022-05-17T18:00:37.295" v="4526" actId="1076"/>
          <ac:picMkLst>
            <pc:docMk/>
            <pc:sldMk cId="2875016956" sldId="429"/>
            <ac:picMk id="7" creationId="{9C40EBC6-1090-F454-E741-4416608A7176}"/>
          </ac:picMkLst>
        </pc:picChg>
      </pc:sldChg>
      <pc:sldChg chg="modSp mod or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4019020870" sldId="430"/>
        </pc:sldMkLst>
        <pc:picChg chg="mod">
          <ac:chgData name="Luiz Carlos Vendrame Junior" userId="d3bf5ef6-9a3b-456c-a747-ebdf10f07cf7" providerId="ADAL" clId="{2136DCD0-A571-41C3-9439-B21B0B97AD18}" dt="2022-05-17T18:00:47.159" v="4527" actId="1076"/>
          <ac:picMkLst>
            <pc:docMk/>
            <pc:sldMk cId="4019020870" sldId="430"/>
            <ac:picMk id="29" creationId="{704A64A4-AB6A-A3AD-53E0-FB6946CB06F7}"/>
          </ac:picMkLst>
        </pc:picChg>
      </pc:sldChg>
      <pc:sldChg chg="addSp delSp modSp add mod modTransition modClrScheme chgLayout modNotesTx">
        <pc:chgData name="Luiz Carlos Vendrame Junior" userId="d3bf5ef6-9a3b-456c-a747-ebdf10f07cf7" providerId="ADAL" clId="{2136DCD0-A571-41C3-9439-B21B0B97AD18}" dt="2022-05-18T20:24:19.810" v="10589"/>
        <pc:sldMkLst>
          <pc:docMk/>
          <pc:sldMk cId="4069505871" sldId="431"/>
        </pc:sldMkLst>
        <pc:spChg chg="mod">
          <ac:chgData name="Luiz Carlos Vendrame Junior" userId="d3bf5ef6-9a3b-456c-a747-ebdf10f07cf7" providerId="ADAL" clId="{2136DCD0-A571-41C3-9439-B21B0B97AD18}" dt="2022-05-18T20:24:14.312" v="10588" actId="207"/>
          <ac:spMkLst>
            <pc:docMk/>
            <pc:sldMk cId="4069505871" sldId="431"/>
            <ac:spMk id="3" creationId="{CE9D8312-A30C-4DE5-BC72-BF638EF61B61}"/>
          </ac:spMkLst>
        </pc:spChg>
        <pc:spChg chg="mod">
          <ac:chgData name="Luiz Carlos Vendrame Junior" userId="d3bf5ef6-9a3b-456c-a747-ebdf10f07cf7" providerId="ADAL" clId="{2136DCD0-A571-41C3-9439-B21B0B97AD18}" dt="2022-05-18T20:24:14.312" v="10588" actId="207"/>
          <ac:spMkLst>
            <pc:docMk/>
            <pc:sldMk cId="4069505871" sldId="431"/>
            <ac:spMk id="6" creationId="{36DA3966-BFC6-E955-3C83-0F08DBF39C1D}"/>
          </ac:spMkLst>
        </pc:spChg>
        <pc:spChg chg="del">
          <ac:chgData name="Luiz Carlos Vendrame Junior" userId="d3bf5ef6-9a3b-456c-a747-ebdf10f07cf7" providerId="ADAL" clId="{2136DCD0-A571-41C3-9439-B21B0B97AD18}" dt="2022-05-17T11:43:57.821" v="2248" actId="478"/>
          <ac:spMkLst>
            <pc:docMk/>
            <pc:sldMk cId="4069505871" sldId="431"/>
            <ac:spMk id="7" creationId="{DBB26565-0117-D4B0-0DAE-77388438205E}"/>
          </ac:spMkLst>
        </pc:spChg>
        <pc:spChg chg="del mod">
          <ac:chgData name="Luiz Carlos Vendrame Junior" userId="d3bf5ef6-9a3b-456c-a747-ebdf10f07cf7" providerId="ADAL" clId="{2136DCD0-A571-41C3-9439-B21B0B97AD18}" dt="2022-05-18T19:32:21.956" v="9647" actId="478"/>
          <ac:spMkLst>
            <pc:docMk/>
            <pc:sldMk cId="4069505871" sldId="431"/>
            <ac:spMk id="11" creationId="{D8E3B1E7-DDC9-B7E5-7116-865B9E13909E}"/>
          </ac:spMkLst>
        </pc:spChg>
        <pc:spChg chg="mod topLvl">
          <ac:chgData name="Luiz Carlos Vendrame Junior" userId="d3bf5ef6-9a3b-456c-a747-ebdf10f07cf7" providerId="ADAL" clId="{2136DCD0-A571-41C3-9439-B21B0B97AD18}" dt="2022-05-18T19:47:55.330" v="9922" actId="164"/>
          <ac:spMkLst>
            <pc:docMk/>
            <pc:sldMk cId="4069505871" sldId="431"/>
            <ac:spMk id="13" creationId="{23B88938-3455-A0BD-C0A0-B51884D5FDEB}"/>
          </ac:spMkLst>
        </pc:spChg>
        <pc:spChg chg="add del mod">
          <ac:chgData name="Luiz Carlos Vendrame Junior" userId="d3bf5ef6-9a3b-456c-a747-ebdf10f07cf7" providerId="ADAL" clId="{2136DCD0-A571-41C3-9439-B21B0B97AD18}" dt="2022-05-18T19:43:39.494" v="9800" actId="478"/>
          <ac:spMkLst>
            <pc:docMk/>
            <pc:sldMk cId="4069505871" sldId="431"/>
            <ac:spMk id="14" creationId="{2B185343-7FBD-8AE2-52A2-F7D9F4ABDCBD}"/>
          </ac:spMkLst>
        </pc:spChg>
        <pc:spChg chg="del">
          <ac:chgData name="Luiz Carlos Vendrame Junior" userId="d3bf5ef6-9a3b-456c-a747-ebdf10f07cf7" providerId="ADAL" clId="{2136DCD0-A571-41C3-9439-B21B0B97AD18}" dt="2022-05-17T11:43:59.221" v="2249" actId="478"/>
          <ac:spMkLst>
            <pc:docMk/>
            <pc:sldMk cId="4069505871" sldId="431"/>
            <ac:spMk id="15" creationId="{A383F789-875C-B9F9-7EDA-94A9BF7824BB}"/>
          </ac:spMkLst>
        </pc:spChg>
        <pc:spChg chg="mod">
          <ac:chgData name="Luiz Carlos Vendrame Junior" userId="d3bf5ef6-9a3b-456c-a747-ebdf10f07cf7" providerId="ADAL" clId="{2136DCD0-A571-41C3-9439-B21B0B97AD18}" dt="2022-05-17T12:35:32.856" v="3364"/>
          <ac:spMkLst>
            <pc:docMk/>
            <pc:sldMk cId="4069505871" sldId="431"/>
            <ac:spMk id="18" creationId="{E9E7CE91-9936-21FB-11AC-63168A99F4DD}"/>
          </ac:spMkLst>
        </pc:spChg>
        <pc:spChg chg="mod">
          <ac:chgData name="Luiz Carlos Vendrame Junior" userId="d3bf5ef6-9a3b-456c-a747-ebdf10f07cf7" providerId="ADAL" clId="{2136DCD0-A571-41C3-9439-B21B0B97AD18}" dt="2022-05-17T12:35:32.856" v="3364"/>
          <ac:spMkLst>
            <pc:docMk/>
            <pc:sldMk cId="4069505871" sldId="431"/>
            <ac:spMk id="19" creationId="{0205C5F1-805D-CCEC-4932-DADF4A4E873C}"/>
          </ac:spMkLst>
        </pc:spChg>
        <pc:spChg chg="mod topLvl">
          <ac:chgData name="Luiz Carlos Vendrame Junior" userId="d3bf5ef6-9a3b-456c-a747-ebdf10f07cf7" providerId="ADAL" clId="{2136DCD0-A571-41C3-9439-B21B0B97AD18}" dt="2022-05-18T19:47:55.330" v="9922" actId="164"/>
          <ac:spMkLst>
            <pc:docMk/>
            <pc:sldMk cId="4069505871" sldId="431"/>
            <ac:spMk id="20" creationId="{7002AD22-791B-6E6B-BB13-594E82A21713}"/>
          </ac:spMkLst>
        </pc:spChg>
        <pc:spChg chg="mod">
          <ac:chgData name="Luiz Carlos Vendrame Junior" userId="d3bf5ef6-9a3b-456c-a747-ebdf10f07cf7" providerId="ADAL" clId="{2136DCD0-A571-41C3-9439-B21B0B97AD18}" dt="2022-05-17T14:27:10.409" v="3475"/>
          <ac:spMkLst>
            <pc:docMk/>
            <pc:sldMk cId="4069505871" sldId="431"/>
            <ac:spMk id="22" creationId="{8512C87A-CD91-8559-9AA3-25052A980775}"/>
          </ac:spMkLst>
        </pc:spChg>
        <pc:spChg chg="mod">
          <ac:chgData name="Luiz Carlos Vendrame Junior" userId="d3bf5ef6-9a3b-456c-a747-ebdf10f07cf7" providerId="ADAL" clId="{2136DCD0-A571-41C3-9439-B21B0B97AD18}" dt="2022-05-17T14:27:10.409" v="3475"/>
          <ac:spMkLst>
            <pc:docMk/>
            <pc:sldMk cId="4069505871" sldId="431"/>
            <ac:spMk id="24" creationId="{5756C47A-B106-929D-2778-C58AE5D7C705}"/>
          </ac:spMkLst>
        </pc:spChg>
        <pc:grpChg chg="add mod">
          <ac:chgData name="Luiz Carlos Vendrame Junior" userId="d3bf5ef6-9a3b-456c-a747-ebdf10f07cf7" providerId="ADAL" clId="{2136DCD0-A571-41C3-9439-B21B0B97AD18}" dt="2022-05-18T19:47:58.768" v="9923" actId="1076"/>
          <ac:grpSpMkLst>
            <pc:docMk/>
            <pc:sldMk cId="4069505871" sldId="431"/>
            <ac:grpSpMk id="5" creationId="{8485D589-8EEC-DEE2-7BD7-D1FEA6F21DAB}"/>
          </ac:grpSpMkLst>
        </pc:grpChg>
        <pc:grpChg chg="add del mod">
          <ac:chgData name="Luiz Carlos Vendrame Junior" userId="d3bf5ef6-9a3b-456c-a747-ebdf10f07cf7" providerId="ADAL" clId="{2136DCD0-A571-41C3-9439-B21B0B97AD18}" dt="2022-05-18T19:44:20.990" v="9803" actId="165"/>
          <ac:grpSpMkLst>
            <pc:docMk/>
            <pc:sldMk cId="4069505871" sldId="431"/>
            <ac:grpSpMk id="12" creationId="{C9821EC5-8A0C-9683-C0C4-2C25BA5BC843}"/>
          </ac:grpSpMkLst>
        </pc:grpChg>
        <pc:grpChg chg="del mod topLvl">
          <ac:chgData name="Luiz Carlos Vendrame Junior" userId="d3bf5ef6-9a3b-456c-a747-ebdf10f07cf7" providerId="ADAL" clId="{2136DCD0-A571-41C3-9439-B21B0B97AD18}" dt="2022-05-18T19:44:30.819" v="9804" actId="165"/>
          <ac:grpSpMkLst>
            <pc:docMk/>
            <pc:sldMk cId="4069505871" sldId="431"/>
            <ac:grpSpMk id="17" creationId="{A2139D7A-EA4C-2F44-74B6-1F28F3143D7B}"/>
          </ac:grpSpMkLst>
        </pc:grpChg>
        <pc:grpChg chg="add del mod">
          <ac:chgData name="Luiz Carlos Vendrame Junior" userId="d3bf5ef6-9a3b-456c-a747-ebdf10f07cf7" providerId="ADAL" clId="{2136DCD0-A571-41C3-9439-B21B0B97AD18}" dt="2022-05-17T14:26:55.062" v="3473" actId="478"/>
          <ac:grpSpMkLst>
            <pc:docMk/>
            <pc:sldMk cId="4069505871" sldId="431"/>
            <ac:grpSpMk id="17" creationId="{AF6F9AE2-C89C-3A7B-7D35-1D91FBA69654}"/>
          </ac:grpSpMkLst>
        </pc:grpChg>
        <pc:grpChg chg="del mod topLvl">
          <ac:chgData name="Luiz Carlos Vendrame Junior" userId="d3bf5ef6-9a3b-456c-a747-ebdf10f07cf7" providerId="ADAL" clId="{2136DCD0-A571-41C3-9439-B21B0B97AD18}" dt="2022-05-18T19:44:36.772" v="9805" actId="165"/>
          <ac:grpSpMkLst>
            <pc:docMk/>
            <pc:sldMk cId="4069505871" sldId="431"/>
            <ac:grpSpMk id="19" creationId="{416F68C9-0AC6-ED4B-EA70-CA50127D7924}"/>
          </ac:grpSpMkLst>
        </pc:grpChg>
        <pc:grpChg chg="add mod">
          <ac:chgData name="Luiz Carlos Vendrame Junior" userId="d3bf5ef6-9a3b-456c-a747-ebdf10f07cf7" providerId="ADAL" clId="{2136DCD0-A571-41C3-9439-B21B0B97AD18}" dt="2022-05-17T14:27:10.409" v="3475"/>
          <ac:grpSpMkLst>
            <pc:docMk/>
            <pc:sldMk cId="4069505871" sldId="431"/>
            <ac:grpSpMk id="21" creationId="{E5A907BA-0065-67A0-A8CE-DAFC5E33F12E}"/>
          </ac:grpSpMkLst>
        </pc:grpChg>
        <pc:picChg chg="add del mod">
          <ac:chgData name="Luiz Carlos Vendrame Junior" userId="d3bf5ef6-9a3b-456c-a747-ebdf10f07cf7" providerId="ADAL" clId="{2136DCD0-A571-41C3-9439-B21B0B97AD18}" dt="2022-05-17T11:47:48.892" v="2333" actId="478"/>
          <ac:picMkLst>
            <pc:docMk/>
            <pc:sldMk cId="4069505871" sldId="431"/>
            <ac:picMk id="4" creationId="{3E6E51DF-19AA-46BD-9D8B-40540BCEC487}"/>
          </ac:picMkLst>
        </pc:picChg>
        <pc:picChg chg="add mod">
          <ac:chgData name="Luiz Carlos Vendrame Junior" userId="d3bf5ef6-9a3b-456c-a747-ebdf10f07cf7" providerId="ADAL" clId="{2136DCD0-A571-41C3-9439-B21B0B97AD18}" dt="2022-05-18T19:47:55.330" v="9922" actId="164"/>
          <ac:picMkLst>
            <pc:docMk/>
            <pc:sldMk cId="4069505871" sldId="431"/>
            <ac:picMk id="4" creationId="{B0E2A775-A427-2EBD-7965-B9CF8CBE4A3E}"/>
          </ac:picMkLst>
        </pc:picChg>
        <pc:picChg chg="del">
          <ac:chgData name="Luiz Carlos Vendrame Junior" userId="d3bf5ef6-9a3b-456c-a747-ebdf10f07cf7" providerId="ADAL" clId="{2136DCD0-A571-41C3-9439-B21B0B97AD18}" dt="2022-05-17T12:06:48.119" v="2536" actId="478"/>
          <ac:picMkLst>
            <pc:docMk/>
            <pc:sldMk cId="4069505871" sldId="431"/>
            <ac:picMk id="5" creationId="{9E74C7A8-8715-5929-100A-2FAD59CD7E33}"/>
          </ac:picMkLst>
        </pc:picChg>
        <pc:picChg chg="add del mod">
          <ac:chgData name="Luiz Carlos Vendrame Junior" userId="d3bf5ef6-9a3b-456c-a747-ebdf10f07cf7" providerId="ADAL" clId="{2136DCD0-A571-41C3-9439-B21B0B97AD18}" dt="2022-05-18T19:32:22.371" v="9648" actId="478"/>
          <ac:picMkLst>
            <pc:docMk/>
            <pc:sldMk cId="4069505871" sldId="431"/>
            <ac:picMk id="9" creationId="{2256EE60-8BFF-94A7-902A-C5D446472B4B}"/>
          </ac:picMkLst>
        </pc:picChg>
        <pc:picChg chg="del">
          <ac:chgData name="Luiz Carlos Vendrame Junior" userId="d3bf5ef6-9a3b-456c-a747-ebdf10f07cf7" providerId="ADAL" clId="{2136DCD0-A571-41C3-9439-B21B0B97AD18}" dt="2022-05-17T11:47:18.629" v="2329" actId="478"/>
          <ac:picMkLst>
            <pc:docMk/>
            <pc:sldMk cId="4069505871" sldId="431"/>
            <ac:picMk id="13" creationId="{95368000-DDE8-5AFF-4B62-21DAD3B2B7A0}"/>
          </ac:picMkLst>
        </pc:picChg>
        <pc:picChg chg="mod topLvl">
          <ac:chgData name="Luiz Carlos Vendrame Junior" userId="d3bf5ef6-9a3b-456c-a747-ebdf10f07cf7" providerId="ADAL" clId="{2136DCD0-A571-41C3-9439-B21B0B97AD18}" dt="2022-05-18T19:47:55.330" v="9922" actId="164"/>
          <ac:picMkLst>
            <pc:docMk/>
            <pc:sldMk cId="4069505871" sldId="431"/>
            <ac:picMk id="15" creationId="{25A1F947-DC45-B850-D8CD-20E86798D0E2}"/>
          </ac:picMkLst>
        </pc:picChg>
        <pc:picChg chg="add mod">
          <ac:chgData name="Luiz Carlos Vendrame Junior" userId="d3bf5ef6-9a3b-456c-a747-ebdf10f07cf7" providerId="ADAL" clId="{2136DCD0-A571-41C3-9439-B21B0B97AD18}" dt="2022-05-18T20:24:19.810" v="10589"/>
          <ac:picMkLst>
            <pc:docMk/>
            <pc:sldMk cId="4069505871" sldId="431"/>
            <ac:picMk id="16" creationId="{0ECCB960-E808-AFE0-4D89-B8E6F2E0B975}"/>
          </ac:picMkLst>
        </pc:picChg>
        <pc:picChg chg="mod topLvl">
          <ac:chgData name="Luiz Carlos Vendrame Junior" userId="d3bf5ef6-9a3b-456c-a747-ebdf10f07cf7" providerId="ADAL" clId="{2136DCD0-A571-41C3-9439-B21B0B97AD18}" dt="2022-05-18T19:47:55.330" v="9922" actId="164"/>
          <ac:picMkLst>
            <pc:docMk/>
            <pc:sldMk cId="4069505871" sldId="431"/>
            <ac:picMk id="18" creationId="{2DF80129-B0A9-41C2-9B7A-91D06690E588}"/>
          </ac:picMkLst>
        </pc:picChg>
        <pc:picChg chg="mod topLvl">
          <ac:chgData name="Luiz Carlos Vendrame Junior" userId="d3bf5ef6-9a3b-456c-a747-ebdf10f07cf7" providerId="ADAL" clId="{2136DCD0-A571-41C3-9439-B21B0B97AD18}" dt="2022-05-18T19:47:55.330" v="9922" actId="164"/>
          <ac:picMkLst>
            <pc:docMk/>
            <pc:sldMk cId="4069505871" sldId="431"/>
            <ac:picMk id="25" creationId="{47540BBA-00B3-5EB4-FF93-32F441C2CF25}"/>
          </ac:picMkLst>
        </pc:picChg>
        <pc:picChg chg="mod topLvl">
          <ac:chgData name="Luiz Carlos Vendrame Junior" userId="d3bf5ef6-9a3b-456c-a747-ebdf10f07cf7" providerId="ADAL" clId="{2136DCD0-A571-41C3-9439-B21B0B97AD18}" dt="2022-05-18T19:47:55.330" v="9922" actId="164"/>
          <ac:picMkLst>
            <pc:docMk/>
            <pc:sldMk cId="4069505871" sldId="431"/>
            <ac:picMk id="26" creationId="{01DDB5CF-94DE-723C-B2AF-1ED449224B6F}"/>
          </ac:picMkLst>
        </pc:picChg>
        <pc:picChg chg="add del mod topLvl">
          <ac:chgData name="Luiz Carlos Vendrame Junior" userId="d3bf5ef6-9a3b-456c-a747-ebdf10f07cf7" providerId="ADAL" clId="{2136DCD0-A571-41C3-9439-B21B0B97AD18}" dt="2022-05-18T19:47:55.330" v="9922" actId="164"/>
          <ac:picMkLst>
            <pc:docMk/>
            <pc:sldMk cId="4069505871" sldId="431"/>
            <ac:picMk id="27" creationId="{7ECFA7D0-FB74-8D6E-BB08-48B6A90BD99E}"/>
          </ac:picMkLst>
        </pc:picChg>
        <pc:picChg chg="add del mod">
          <ac:chgData name="Luiz Carlos Vendrame Junior" userId="d3bf5ef6-9a3b-456c-a747-ebdf10f07cf7" providerId="ADAL" clId="{2136DCD0-A571-41C3-9439-B21B0B97AD18}" dt="2022-05-18T19:46:33.978" v="9831" actId="478"/>
          <ac:picMkLst>
            <pc:docMk/>
            <pc:sldMk cId="4069505871" sldId="431"/>
            <ac:picMk id="28" creationId="{49EA2F4A-B0AE-19FE-66AE-ADBB434FF52F}"/>
          </ac:picMkLst>
        </pc:picChg>
        <pc:picChg chg="add mod">
          <ac:chgData name="Luiz Carlos Vendrame Junior" userId="d3bf5ef6-9a3b-456c-a747-ebdf10f07cf7" providerId="ADAL" clId="{2136DCD0-A571-41C3-9439-B21B0B97AD18}" dt="2022-05-18T19:47:55.330" v="9922" actId="164"/>
          <ac:picMkLst>
            <pc:docMk/>
            <pc:sldMk cId="4069505871" sldId="431"/>
            <ac:picMk id="29" creationId="{76448851-0906-8B7E-F11C-8A35CADAAB07}"/>
          </ac:picMkLst>
        </pc:picChg>
        <pc:picChg chg="add mod">
          <ac:chgData name="Luiz Carlos Vendrame Junior" userId="d3bf5ef6-9a3b-456c-a747-ebdf10f07cf7" providerId="ADAL" clId="{2136DCD0-A571-41C3-9439-B21B0B97AD18}" dt="2022-05-18T19:47:55.330" v="9922" actId="164"/>
          <ac:picMkLst>
            <pc:docMk/>
            <pc:sldMk cId="4069505871" sldId="431"/>
            <ac:picMk id="30" creationId="{07943166-4444-2238-DCDB-F385181BE9D5}"/>
          </ac:picMkLst>
        </pc:picChg>
        <pc:picChg chg="add mod">
          <ac:chgData name="Luiz Carlos Vendrame Junior" userId="d3bf5ef6-9a3b-456c-a747-ebdf10f07cf7" providerId="ADAL" clId="{2136DCD0-A571-41C3-9439-B21B0B97AD18}" dt="2022-05-18T19:47:55.330" v="9922" actId="164"/>
          <ac:picMkLst>
            <pc:docMk/>
            <pc:sldMk cId="4069505871" sldId="431"/>
            <ac:picMk id="31" creationId="{24D9C6E6-B54D-7163-1AE2-0A72862EA67E}"/>
          </ac:picMkLst>
        </pc:picChg>
        <pc:cxnChg chg="mod">
          <ac:chgData name="Luiz Carlos Vendrame Junior" userId="d3bf5ef6-9a3b-456c-a747-ebdf10f07cf7" providerId="ADAL" clId="{2136DCD0-A571-41C3-9439-B21B0B97AD18}" dt="2022-05-17T12:35:32.856" v="3364"/>
          <ac:cxnSpMkLst>
            <pc:docMk/>
            <pc:sldMk cId="4069505871" sldId="431"/>
            <ac:cxnSpMk id="20" creationId="{63184C78-A5A7-A3EF-F1A9-4017CCF57CE5}"/>
          </ac:cxnSpMkLst>
        </pc:cxnChg>
        <pc:cxnChg chg="mod">
          <ac:chgData name="Luiz Carlos Vendrame Junior" userId="d3bf5ef6-9a3b-456c-a747-ebdf10f07cf7" providerId="ADAL" clId="{2136DCD0-A571-41C3-9439-B21B0B97AD18}" dt="2022-05-17T14:27:10.409" v="3475"/>
          <ac:cxnSpMkLst>
            <pc:docMk/>
            <pc:sldMk cId="4069505871" sldId="431"/>
            <ac:cxnSpMk id="23" creationId="{0120B72C-D90A-76CC-5659-4DBE42AE296D}"/>
          </ac:cxnSpMkLst>
        </pc:cxnChg>
      </pc:sldChg>
      <pc:sldChg chg="addSp delSp modSp add mod modTransition modAnim">
        <pc:chgData name="Luiz Carlos Vendrame Junior" userId="d3bf5ef6-9a3b-456c-a747-ebdf10f07cf7" providerId="ADAL" clId="{2136DCD0-A571-41C3-9439-B21B0B97AD18}" dt="2022-05-18T20:26:39.715" v="10606" actId="14100"/>
        <pc:sldMkLst>
          <pc:docMk/>
          <pc:sldMk cId="4044007760" sldId="432"/>
        </pc:sldMkLst>
        <pc:spChg chg="add del mod">
          <ac:chgData name="Luiz Carlos Vendrame Junior" userId="d3bf5ef6-9a3b-456c-a747-ebdf10f07cf7" providerId="ADAL" clId="{2136DCD0-A571-41C3-9439-B21B0B97AD18}" dt="2022-05-18T20:24:55.068" v="10590" actId="478"/>
          <ac:spMkLst>
            <pc:docMk/>
            <pc:sldMk cId="4044007760" sldId="432"/>
            <ac:spMk id="8" creationId="{2D4EA0E3-B7ED-0FED-537C-A2D1A56D4CE6}"/>
          </ac:spMkLst>
        </pc:spChg>
        <pc:spChg chg="mod">
          <ac:chgData name="Luiz Carlos Vendrame Junior" userId="d3bf5ef6-9a3b-456c-a747-ebdf10f07cf7" providerId="ADAL" clId="{2136DCD0-A571-41C3-9439-B21B0B97AD18}" dt="2022-05-17T14:58:48.884" v="4023" actId="6549"/>
          <ac:spMkLst>
            <pc:docMk/>
            <pc:sldMk cId="4044007760" sldId="432"/>
            <ac:spMk id="12" creationId="{89931C8D-64A6-0249-7F30-BA09DCB64EEE}"/>
          </ac:spMkLst>
        </pc:spChg>
        <pc:spChg chg="add mod">
          <ac:chgData name="Luiz Carlos Vendrame Junior" userId="d3bf5ef6-9a3b-456c-a747-ebdf10f07cf7" providerId="ADAL" clId="{2136DCD0-A571-41C3-9439-B21B0B97AD18}" dt="2022-05-18T20:26:39.715" v="10606" actId="14100"/>
          <ac:spMkLst>
            <pc:docMk/>
            <pc:sldMk cId="4044007760" sldId="432"/>
            <ac:spMk id="13" creationId="{C024F1F5-1F25-9244-05FF-3146D25AEB58}"/>
          </ac:spMkLst>
        </pc:spChg>
        <pc:spChg chg="add del mod">
          <ac:chgData name="Luiz Carlos Vendrame Junior" userId="d3bf5ef6-9a3b-456c-a747-ebdf10f07cf7" providerId="ADAL" clId="{2136DCD0-A571-41C3-9439-B21B0B97AD18}" dt="2022-05-17T14:37:07.216" v="3587" actId="478"/>
          <ac:spMkLst>
            <pc:docMk/>
            <pc:sldMk cId="4044007760" sldId="432"/>
            <ac:spMk id="14" creationId="{6AC45CA4-390D-2670-B359-B6FD3729F51E}"/>
          </ac:spMkLst>
        </pc:spChg>
        <pc:spChg chg="add del mod">
          <ac:chgData name="Luiz Carlos Vendrame Junior" userId="d3bf5ef6-9a3b-456c-a747-ebdf10f07cf7" providerId="ADAL" clId="{2136DCD0-A571-41C3-9439-B21B0B97AD18}" dt="2022-05-17T14:37:05.545" v="3586" actId="478"/>
          <ac:spMkLst>
            <pc:docMk/>
            <pc:sldMk cId="4044007760" sldId="432"/>
            <ac:spMk id="15" creationId="{3545A796-2208-6374-E9FC-23E1DCC9FECC}"/>
          </ac:spMkLst>
        </pc:spChg>
        <pc:spChg chg="add del mod">
          <ac:chgData name="Luiz Carlos Vendrame Junior" userId="d3bf5ef6-9a3b-456c-a747-ebdf10f07cf7" providerId="ADAL" clId="{2136DCD0-A571-41C3-9439-B21B0B97AD18}" dt="2022-05-17T14:42:13.986" v="3662" actId="478"/>
          <ac:spMkLst>
            <pc:docMk/>
            <pc:sldMk cId="4044007760" sldId="432"/>
            <ac:spMk id="17" creationId="{AC254D97-5E6A-F133-6D09-70D12A26BC35}"/>
          </ac:spMkLst>
        </pc:spChg>
        <pc:spChg chg="add mod">
          <ac:chgData name="Luiz Carlos Vendrame Junior" userId="d3bf5ef6-9a3b-456c-a747-ebdf10f07cf7" providerId="ADAL" clId="{2136DCD0-A571-41C3-9439-B21B0B97AD18}" dt="2022-05-17T17:02:51.649" v="4307" actId="207"/>
          <ac:spMkLst>
            <pc:docMk/>
            <pc:sldMk cId="4044007760" sldId="432"/>
            <ac:spMk id="18" creationId="{9E997C58-192F-78A1-9991-C3A5AF8CF27F}"/>
          </ac:spMkLst>
        </pc:spChg>
        <pc:spChg chg="add del">
          <ac:chgData name="Luiz Carlos Vendrame Junior" userId="d3bf5ef6-9a3b-456c-a747-ebdf10f07cf7" providerId="ADAL" clId="{2136DCD0-A571-41C3-9439-B21B0B97AD18}" dt="2022-05-17T14:40:54.156" v="3628" actId="478"/>
          <ac:spMkLst>
            <pc:docMk/>
            <pc:sldMk cId="4044007760" sldId="432"/>
            <ac:spMk id="19" creationId="{C67C3BCE-DCCA-0399-5A61-9F992EA37C95}"/>
          </ac:spMkLst>
        </pc:spChg>
        <pc:spChg chg="add del mod">
          <ac:chgData name="Luiz Carlos Vendrame Junior" userId="d3bf5ef6-9a3b-456c-a747-ebdf10f07cf7" providerId="ADAL" clId="{2136DCD0-A571-41C3-9439-B21B0B97AD18}" dt="2022-05-17T14:40:01.845" v="3616" actId="21"/>
          <ac:spMkLst>
            <pc:docMk/>
            <pc:sldMk cId="4044007760" sldId="432"/>
            <ac:spMk id="20" creationId="{ED4705B1-E189-1772-AE8B-B5C430D337E4}"/>
          </ac:spMkLst>
        </pc:spChg>
        <pc:spChg chg="add del mod">
          <ac:chgData name="Luiz Carlos Vendrame Junior" userId="d3bf5ef6-9a3b-456c-a747-ebdf10f07cf7" providerId="ADAL" clId="{2136DCD0-A571-41C3-9439-B21B0B97AD18}" dt="2022-05-17T14:41:35.037" v="3631" actId="478"/>
          <ac:spMkLst>
            <pc:docMk/>
            <pc:sldMk cId="4044007760" sldId="432"/>
            <ac:spMk id="21" creationId="{6F1F8A13-7BCA-37A5-3D00-C273DD7832B9}"/>
          </ac:spMkLst>
        </pc:spChg>
        <pc:spChg chg="add del mod">
          <ac:chgData name="Luiz Carlos Vendrame Junior" userId="d3bf5ef6-9a3b-456c-a747-ebdf10f07cf7" providerId="ADAL" clId="{2136DCD0-A571-41C3-9439-B21B0B97AD18}" dt="2022-05-17T14:41:35.735" v="3632" actId="478"/>
          <ac:spMkLst>
            <pc:docMk/>
            <pc:sldMk cId="4044007760" sldId="432"/>
            <ac:spMk id="22" creationId="{C60633E3-20D9-372C-6A98-6BA9AF20D17D}"/>
          </ac:spMkLst>
        </pc:spChg>
        <pc:spChg chg="add del mod">
          <ac:chgData name="Luiz Carlos Vendrame Junior" userId="d3bf5ef6-9a3b-456c-a747-ebdf10f07cf7" providerId="ADAL" clId="{2136DCD0-A571-41C3-9439-B21B0B97AD18}" dt="2022-05-17T14:41:36.381" v="3633" actId="478"/>
          <ac:spMkLst>
            <pc:docMk/>
            <pc:sldMk cId="4044007760" sldId="432"/>
            <ac:spMk id="23" creationId="{42B945BB-874B-61B1-4771-B4DB3C034F1E}"/>
          </ac:spMkLst>
        </pc:spChg>
        <pc:spChg chg="add mod">
          <ac:chgData name="Luiz Carlos Vendrame Junior" userId="d3bf5ef6-9a3b-456c-a747-ebdf10f07cf7" providerId="ADAL" clId="{2136DCD0-A571-41C3-9439-B21B0B97AD18}" dt="2022-05-17T14:45:59.915" v="3757" actId="164"/>
          <ac:spMkLst>
            <pc:docMk/>
            <pc:sldMk cId="4044007760" sldId="432"/>
            <ac:spMk id="24" creationId="{00F3C908-6683-DFDE-99CA-8F5E05F33FD6}"/>
          </ac:spMkLst>
        </pc:spChg>
        <pc:spChg chg="add mod">
          <ac:chgData name="Luiz Carlos Vendrame Junior" userId="d3bf5ef6-9a3b-456c-a747-ebdf10f07cf7" providerId="ADAL" clId="{2136DCD0-A571-41C3-9439-B21B0B97AD18}" dt="2022-05-17T14:47:48.064" v="3796" actId="164"/>
          <ac:spMkLst>
            <pc:docMk/>
            <pc:sldMk cId="4044007760" sldId="432"/>
            <ac:spMk id="25" creationId="{8F311DB7-7A86-A837-DBC5-96DCC4DC20B9}"/>
          </ac:spMkLst>
        </pc:spChg>
        <pc:spChg chg="add mod">
          <ac:chgData name="Luiz Carlos Vendrame Junior" userId="d3bf5ef6-9a3b-456c-a747-ebdf10f07cf7" providerId="ADAL" clId="{2136DCD0-A571-41C3-9439-B21B0B97AD18}" dt="2022-05-17T14:48:35.431" v="3819" actId="164"/>
          <ac:spMkLst>
            <pc:docMk/>
            <pc:sldMk cId="4044007760" sldId="432"/>
            <ac:spMk id="26" creationId="{A91A62C1-BD4D-82DE-B156-96E427A487EC}"/>
          </ac:spMkLst>
        </pc:spChg>
        <pc:spChg chg="add mod">
          <ac:chgData name="Luiz Carlos Vendrame Junior" userId="d3bf5ef6-9a3b-456c-a747-ebdf10f07cf7" providerId="ADAL" clId="{2136DCD0-A571-41C3-9439-B21B0B97AD18}" dt="2022-05-17T14:49:33.481" v="3853" actId="164"/>
          <ac:spMkLst>
            <pc:docMk/>
            <pc:sldMk cId="4044007760" sldId="432"/>
            <ac:spMk id="27" creationId="{686B2507-FC2B-1BFD-7086-15DDEB67C89E}"/>
          </ac:spMkLst>
        </pc:spChg>
        <pc:spChg chg="del">
          <ac:chgData name="Luiz Carlos Vendrame Junior" userId="d3bf5ef6-9a3b-456c-a747-ebdf10f07cf7" providerId="ADAL" clId="{2136DCD0-A571-41C3-9439-B21B0B97AD18}" dt="2022-05-17T14:27:52.915" v="3510" actId="478"/>
          <ac:spMkLst>
            <pc:docMk/>
            <pc:sldMk cId="4044007760" sldId="432"/>
            <ac:spMk id="28" creationId="{4FF67C5B-3561-C09B-101C-1F8FD770BBCA}"/>
          </ac:spMkLst>
        </pc:spChg>
        <pc:spChg chg="add mod">
          <ac:chgData name="Luiz Carlos Vendrame Junior" userId="d3bf5ef6-9a3b-456c-a747-ebdf10f07cf7" providerId="ADAL" clId="{2136DCD0-A571-41C3-9439-B21B0B97AD18}" dt="2022-05-17T14:50:07.751" v="3876" actId="164"/>
          <ac:spMkLst>
            <pc:docMk/>
            <pc:sldMk cId="4044007760" sldId="432"/>
            <ac:spMk id="29" creationId="{F3977B33-F231-83C8-2D76-D85DE6332E8B}"/>
          </ac:spMkLst>
        </pc:spChg>
        <pc:spChg chg="add mod">
          <ac:chgData name="Luiz Carlos Vendrame Junior" userId="d3bf5ef6-9a3b-456c-a747-ebdf10f07cf7" providerId="ADAL" clId="{2136DCD0-A571-41C3-9439-B21B0B97AD18}" dt="2022-05-17T14:45:59.915" v="3757" actId="164"/>
          <ac:spMkLst>
            <pc:docMk/>
            <pc:sldMk cId="4044007760" sldId="432"/>
            <ac:spMk id="30" creationId="{479B9DB7-50E8-93CE-606B-BF633816B614}"/>
          </ac:spMkLst>
        </pc:spChg>
        <pc:spChg chg="add mod">
          <ac:chgData name="Luiz Carlos Vendrame Junior" userId="d3bf5ef6-9a3b-456c-a747-ebdf10f07cf7" providerId="ADAL" clId="{2136DCD0-A571-41C3-9439-B21B0B97AD18}" dt="2022-05-17T14:47:48.064" v="3796" actId="164"/>
          <ac:spMkLst>
            <pc:docMk/>
            <pc:sldMk cId="4044007760" sldId="432"/>
            <ac:spMk id="31" creationId="{98489DB9-1B9C-B2EE-B7C4-96BEED1969F4}"/>
          </ac:spMkLst>
        </pc:spChg>
        <pc:spChg chg="add mod">
          <ac:chgData name="Luiz Carlos Vendrame Junior" userId="d3bf5ef6-9a3b-456c-a747-ebdf10f07cf7" providerId="ADAL" clId="{2136DCD0-A571-41C3-9439-B21B0B97AD18}" dt="2022-05-17T14:48:35.431" v="3819" actId="164"/>
          <ac:spMkLst>
            <pc:docMk/>
            <pc:sldMk cId="4044007760" sldId="432"/>
            <ac:spMk id="32" creationId="{0FBBC64D-2C67-098C-7A4D-7A8601906219}"/>
          </ac:spMkLst>
        </pc:spChg>
        <pc:spChg chg="add mod">
          <ac:chgData name="Luiz Carlos Vendrame Junior" userId="d3bf5ef6-9a3b-456c-a747-ebdf10f07cf7" providerId="ADAL" clId="{2136DCD0-A571-41C3-9439-B21B0B97AD18}" dt="2022-05-17T14:49:33.481" v="3853" actId="164"/>
          <ac:spMkLst>
            <pc:docMk/>
            <pc:sldMk cId="4044007760" sldId="432"/>
            <ac:spMk id="33" creationId="{8D54905B-7126-52A1-DD4B-8027AFDF0B5E}"/>
          </ac:spMkLst>
        </pc:spChg>
        <pc:spChg chg="add mod">
          <ac:chgData name="Luiz Carlos Vendrame Junior" userId="d3bf5ef6-9a3b-456c-a747-ebdf10f07cf7" providerId="ADAL" clId="{2136DCD0-A571-41C3-9439-B21B0B97AD18}" dt="2022-05-17T14:50:12.052" v="3882" actId="1038"/>
          <ac:spMkLst>
            <pc:docMk/>
            <pc:sldMk cId="4044007760" sldId="432"/>
            <ac:spMk id="34" creationId="{52575C80-1F15-8CFE-90C9-C9BF0EF32A83}"/>
          </ac:spMkLst>
        </pc:spChg>
        <pc:spChg chg="add mod">
          <ac:chgData name="Luiz Carlos Vendrame Junior" userId="d3bf5ef6-9a3b-456c-a747-ebdf10f07cf7" providerId="ADAL" clId="{2136DCD0-A571-41C3-9439-B21B0B97AD18}" dt="2022-05-17T14:47:48.064" v="3796" actId="164"/>
          <ac:spMkLst>
            <pc:docMk/>
            <pc:sldMk cId="4044007760" sldId="432"/>
            <ac:spMk id="36" creationId="{D6270E37-10F4-9513-B894-D0EC52014A24}"/>
          </ac:spMkLst>
        </pc:spChg>
        <pc:spChg chg="add mod">
          <ac:chgData name="Luiz Carlos Vendrame Junior" userId="d3bf5ef6-9a3b-456c-a747-ebdf10f07cf7" providerId="ADAL" clId="{2136DCD0-A571-41C3-9439-B21B0B97AD18}" dt="2022-05-17T14:48:35.431" v="3819" actId="164"/>
          <ac:spMkLst>
            <pc:docMk/>
            <pc:sldMk cId="4044007760" sldId="432"/>
            <ac:spMk id="37" creationId="{14F932F5-9CD6-4DAE-B2D6-E6E0B56E144E}"/>
          </ac:spMkLst>
        </pc:spChg>
        <pc:spChg chg="add mod">
          <ac:chgData name="Luiz Carlos Vendrame Junior" userId="d3bf5ef6-9a3b-456c-a747-ebdf10f07cf7" providerId="ADAL" clId="{2136DCD0-A571-41C3-9439-B21B0B97AD18}" dt="2022-05-17T14:49:33.481" v="3853" actId="164"/>
          <ac:spMkLst>
            <pc:docMk/>
            <pc:sldMk cId="4044007760" sldId="432"/>
            <ac:spMk id="38" creationId="{E82D7915-4819-0005-AE9B-7B50126AB534}"/>
          </ac:spMkLst>
        </pc:spChg>
        <pc:spChg chg="add mod">
          <ac:chgData name="Luiz Carlos Vendrame Junior" userId="d3bf5ef6-9a3b-456c-a747-ebdf10f07cf7" providerId="ADAL" clId="{2136DCD0-A571-41C3-9439-B21B0B97AD18}" dt="2022-05-17T14:50:07.751" v="3876" actId="164"/>
          <ac:spMkLst>
            <pc:docMk/>
            <pc:sldMk cId="4044007760" sldId="432"/>
            <ac:spMk id="39" creationId="{48127860-43AD-0C61-3F5A-91BDE9255D24}"/>
          </ac:spMkLst>
        </pc:spChg>
        <pc:spChg chg="add mod">
          <ac:chgData name="Luiz Carlos Vendrame Junior" userId="d3bf5ef6-9a3b-456c-a747-ebdf10f07cf7" providerId="ADAL" clId="{2136DCD0-A571-41C3-9439-B21B0B97AD18}" dt="2022-05-18T20:25:58.406" v="10598" actId="164"/>
          <ac:spMkLst>
            <pc:docMk/>
            <pc:sldMk cId="4044007760" sldId="432"/>
            <ac:spMk id="44" creationId="{3AC83651-9C11-3B60-CE58-7FA94522339B}"/>
          </ac:spMkLst>
        </pc:spChg>
        <pc:grpChg chg="add mod">
          <ac:chgData name="Luiz Carlos Vendrame Junior" userId="d3bf5ef6-9a3b-456c-a747-ebdf10f07cf7" providerId="ADAL" clId="{2136DCD0-A571-41C3-9439-B21B0B97AD18}" dt="2022-05-18T20:26:35.353" v="10605" actId="14100"/>
          <ac:grpSpMkLst>
            <pc:docMk/>
            <pc:sldMk cId="4044007760" sldId="432"/>
            <ac:grpSpMk id="2" creationId="{E8B0A3DE-C066-58D1-60D7-0F039687F01A}"/>
          </ac:grpSpMkLst>
        </pc:grpChg>
        <pc:grpChg chg="add mod">
          <ac:chgData name="Luiz Carlos Vendrame Junior" userId="d3bf5ef6-9a3b-456c-a747-ebdf10f07cf7" providerId="ADAL" clId="{2136DCD0-A571-41C3-9439-B21B0B97AD18}" dt="2022-05-17T14:59:15.289" v="4068" actId="1038"/>
          <ac:grpSpMkLst>
            <pc:docMk/>
            <pc:sldMk cId="4044007760" sldId="432"/>
            <ac:grpSpMk id="35" creationId="{742F616A-F60E-6637-CD55-4ECDAE73153C}"/>
          </ac:grpSpMkLst>
        </pc:grpChg>
        <pc:grpChg chg="add mod">
          <ac:chgData name="Luiz Carlos Vendrame Junior" userId="d3bf5ef6-9a3b-456c-a747-ebdf10f07cf7" providerId="ADAL" clId="{2136DCD0-A571-41C3-9439-B21B0B97AD18}" dt="2022-05-17T14:59:15.289" v="4068" actId="1038"/>
          <ac:grpSpMkLst>
            <pc:docMk/>
            <pc:sldMk cId="4044007760" sldId="432"/>
            <ac:grpSpMk id="40" creationId="{4F540FEC-58CA-5DDE-6B09-D59249ABF033}"/>
          </ac:grpSpMkLst>
        </pc:grpChg>
        <pc:grpChg chg="add mod">
          <ac:chgData name="Luiz Carlos Vendrame Junior" userId="d3bf5ef6-9a3b-456c-a747-ebdf10f07cf7" providerId="ADAL" clId="{2136DCD0-A571-41C3-9439-B21B0B97AD18}" dt="2022-05-17T14:59:15.289" v="4068" actId="1038"/>
          <ac:grpSpMkLst>
            <pc:docMk/>
            <pc:sldMk cId="4044007760" sldId="432"/>
            <ac:grpSpMk id="41" creationId="{5A6C9E66-8228-5A70-2674-FE6B7F538C19}"/>
          </ac:grpSpMkLst>
        </pc:grpChg>
        <pc:grpChg chg="add mod">
          <ac:chgData name="Luiz Carlos Vendrame Junior" userId="d3bf5ef6-9a3b-456c-a747-ebdf10f07cf7" providerId="ADAL" clId="{2136DCD0-A571-41C3-9439-B21B0B97AD18}" dt="2022-05-17T14:59:15.289" v="4068" actId="1038"/>
          <ac:grpSpMkLst>
            <pc:docMk/>
            <pc:sldMk cId="4044007760" sldId="432"/>
            <ac:grpSpMk id="42" creationId="{A2370595-7D02-0B77-721D-8F6EFB93514D}"/>
          </ac:grpSpMkLst>
        </pc:grpChg>
        <pc:grpChg chg="add mod">
          <ac:chgData name="Luiz Carlos Vendrame Junior" userId="d3bf5ef6-9a3b-456c-a747-ebdf10f07cf7" providerId="ADAL" clId="{2136DCD0-A571-41C3-9439-B21B0B97AD18}" dt="2022-05-17T14:59:15.289" v="4068" actId="1038"/>
          <ac:grpSpMkLst>
            <pc:docMk/>
            <pc:sldMk cId="4044007760" sldId="432"/>
            <ac:grpSpMk id="43" creationId="{10BD7DBE-BD66-B447-26C6-3E0CBE18C55D}"/>
          </ac:grpSpMkLst>
        </pc:grpChg>
        <pc:graphicFrameChg chg="del">
          <ac:chgData name="Luiz Carlos Vendrame Junior" userId="d3bf5ef6-9a3b-456c-a747-ebdf10f07cf7" providerId="ADAL" clId="{2136DCD0-A571-41C3-9439-B21B0B97AD18}" dt="2022-05-17T14:27:50.444" v="3509" actId="478"/>
          <ac:graphicFrameMkLst>
            <pc:docMk/>
            <pc:sldMk cId="4044007760" sldId="432"/>
            <ac:graphicFrameMk id="3" creationId="{CB2F8ABB-EA95-7AEC-AED3-680125479500}"/>
          </ac:graphicFrameMkLst>
        </pc:graphicFrameChg>
        <pc:graphicFrameChg chg="add del mod">
          <ac:chgData name="Luiz Carlos Vendrame Junior" userId="d3bf5ef6-9a3b-456c-a747-ebdf10f07cf7" providerId="ADAL" clId="{2136DCD0-A571-41C3-9439-B21B0B97AD18}" dt="2022-05-17T14:44:53.100" v="3748" actId="478"/>
          <ac:graphicFrameMkLst>
            <pc:docMk/>
            <pc:sldMk cId="4044007760" sldId="432"/>
            <ac:graphicFrameMk id="16" creationId="{72C3D90A-5384-DDFF-EA8D-FA2BAEE7E1B1}"/>
          </ac:graphicFrameMkLst>
        </pc:graphicFrameChg>
        <pc:picChg chg="add mod">
          <ac:chgData name="Luiz Carlos Vendrame Junior" userId="d3bf5ef6-9a3b-456c-a747-ebdf10f07cf7" providerId="ADAL" clId="{2136DCD0-A571-41C3-9439-B21B0B97AD18}" dt="2022-05-18T20:25:58.406" v="10598" actId="164"/>
          <ac:picMkLst>
            <pc:docMk/>
            <pc:sldMk cId="4044007760" sldId="432"/>
            <ac:picMk id="45" creationId="{BA571EA0-BA0B-1F95-C8D8-670D2CFCEF66}"/>
          </ac:picMkLst>
        </pc:picChg>
        <pc:cxnChg chg="add del mod">
          <ac:chgData name="Luiz Carlos Vendrame Junior" userId="d3bf5ef6-9a3b-456c-a747-ebdf10f07cf7" providerId="ADAL" clId="{2136DCD0-A571-41C3-9439-B21B0B97AD18}" dt="2022-05-17T14:38:24.390" v="3599" actId="478"/>
          <ac:cxnSpMkLst>
            <pc:docMk/>
            <pc:sldMk cId="4044007760" sldId="432"/>
            <ac:cxnSpMk id="4" creationId="{8FA78E29-DD1B-B8A9-C7BF-602D502885F8}"/>
          </ac:cxnSpMkLst>
        </pc:cxnChg>
        <pc:cxnChg chg="add mod ord">
          <ac:chgData name="Luiz Carlos Vendrame Junior" userId="d3bf5ef6-9a3b-456c-a747-ebdf10f07cf7" providerId="ADAL" clId="{2136DCD0-A571-41C3-9439-B21B0B97AD18}" dt="2022-05-17T17:03:17.696" v="4310" actId="692"/>
          <ac:cxnSpMkLst>
            <pc:docMk/>
            <pc:sldMk cId="4044007760" sldId="432"/>
            <ac:cxnSpMk id="7" creationId="{7FF8AA6D-0EF6-6CAF-25DD-5A5B4633F8B6}"/>
          </ac:cxnSpMkLst>
        </pc:cxnChg>
      </pc:sldChg>
      <pc:sldChg chg="addSp delSp modSp add mo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2869484382" sldId="433"/>
        </pc:sldMkLst>
        <pc:spChg chg="del">
          <ac:chgData name="Luiz Carlos Vendrame Junior" userId="d3bf5ef6-9a3b-456c-a747-ebdf10f07cf7" providerId="ADAL" clId="{2136DCD0-A571-41C3-9439-B21B0B97AD18}" dt="2022-05-17T14:31:49.687" v="3563" actId="478"/>
          <ac:spMkLst>
            <pc:docMk/>
            <pc:sldMk cId="2869484382" sldId="433"/>
            <ac:spMk id="3" creationId="{CE9D8312-A30C-4DE5-BC72-BF638EF61B61}"/>
          </ac:spMkLst>
        </pc:spChg>
        <pc:spChg chg="add del mod">
          <ac:chgData name="Luiz Carlos Vendrame Junior" userId="d3bf5ef6-9a3b-456c-a747-ebdf10f07cf7" providerId="ADAL" clId="{2136DCD0-A571-41C3-9439-B21B0B97AD18}" dt="2022-05-18T20:06:09.719" v="10296" actId="207"/>
          <ac:spMkLst>
            <pc:docMk/>
            <pc:sldMk cId="2869484382" sldId="433"/>
            <ac:spMk id="6" creationId="{36DA3966-BFC6-E955-3C83-0F08DBF39C1D}"/>
          </ac:spMkLst>
        </pc:spChg>
        <pc:spChg chg="del mod">
          <ac:chgData name="Luiz Carlos Vendrame Junior" userId="d3bf5ef6-9a3b-456c-a747-ebdf10f07cf7" providerId="ADAL" clId="{2136DCD0-A571-41C3-9439-B21B0B97AD18}" dt="2022-05-18T19:51:28.047" v="10011" actId="478"/>
          <ac:spMkLst>
            <pc:docMk/>
            <pc:sldMk cId="2869484382" sldId="433"/>
            <ac:spMk id="11" creationId="{D8E3B1E7-DDC9-B7E5-7116-865B9E13909E}"/>
          </ac:spMkLst>
        </pc:spChg>
        <pc:spChg chg="add del mod">
          <ac:chgData name="Luiz Carlos Vendrame Junior" userId="d3bf5ef6-9a3b-456c-a747-ebdf10f07cf7" providerId="ADAL" clId="{2136DCD0-A571-41C3-9439-B21B0B97AD18}" dt="2022-05-17T14:31:56.176" v="3566" actId="478"/>
          <ac:spMkLst>
            <pc:docMk/>
            <pc:sldMk cId="2869484382" sldId="433"/>
            <ac:spMk id="12" creationId="{010ECFC1-7705-E5E2-B53E-6C9C5AD71579}"/>
          </ac:spMkLst>
        </pc:spChg>
        <pc:spChg chg="add del mod">
          <ac:chgData name="Luiz Carlos Vendrame Junior" userId="d3bf5ef6-9a3b-456c-a747-ebdf10f07cf7" providerId="ADAL" clId="{2136DCD0-A571-41C3-9439-B21B0B97AD18}" dt="2022-05-18T20:06:26.667" v="10300" actId="478"/>
          <ac:spMkLst>
            <pc:docMk/>
            <pc:sldMk cId="2869484382" sldId="433"/>
            <ac:spMk id="13" creationId="{C86E2A92-E208-5C8F-8DF2-DEC08ADA39E5}"/>
          </ac:spMkLst>
        </pc:spChg>
        <pc:spChg chg="del mod">
          <ac:chgData name="Luiz Carlos Vendrame Junior" userId="d3bf5ef6-9a3b-456c-a747-ebdf10f07cf7" providerId="ADAL" clId="{2136DCD0-A571-41C3-9439-B21B0B97AD18}" dt="2022-05-18T19:49:17.750" v="9956" actId="478"/>
          <ac:spMkLst>
            <pc:docMk/>
            <pc:sldMk cId="2869484382" sldId="433"/>
            <ac:spMk id="14" creationId="{2B185343-7FBD-8AE2-52A2-F7D9F4ABDCBD}"/>
          </ac:spMkLst>
        </pc:spChg>
        <pc:spChg chg="mod">
          <ac:chgData name="Luiz Carlos Vendrame Junior" userId="d3bf5ef6-9a3b-456c-a747-ebdf10f07cf7" providerId="ADAL" clId="{2136DCD0-A571-41C3-9439-B21B0B97AD18}" dt="2022-05-18T19:48:53.455" v="9927"/>
          <ac:spMkLst>
            <pc:docMk/>
            <pc:sldMk cId="2869484382" sldId="433"/>
            <ac:spMk id="15" creationId="{03A65FA8-870E-F61E-4935-53933014DC44}"/>
          </ac:spMkLst>
        </pc:spChg>
        <pc:spChg chg="mod">
          <ac:chgData name="Luiz Carlos Vendrame Junior" userId="d3bf5ef6-9a3b-456c-a747-ebdf10f07cf7" providerId="ADAL" clId="{2136DCD0-A571-41C3-9439-B21B0B97AD18}" dt="2022-05-18T19:51:20.094" v="10009" actId="14100"/>
          <ac:spMkLst>
            <pc:docMk/>
            <pc:sldMk cId="2869484382" sldId="433"/>
            <ac:spMk id="18" creationId="{FC5BEDA0-29C4-6187-B47D-F0D5B9A0F2EC}"/>
          </ac:spMkLst>
        </pc:spChg>
        <pc:spChg chg="mod">
          <ac:chgData name="Luiz Carlos Vendrame Junior" userId="d3bf5ef6-9a3b-456c-a747-ebdf10f07cf7" providerId="ADAL" clId="{2136DCD0-A571-41C3-9439-B21B0B97AD18}" dt="2022-05-18T20:16:13.840" v="10461" actId="20577"/>
          <ac:spMkLst>
            <pc:docMk/>
            <pc:sldMk cId="2869484382" sldId="433"/>
            <ac:spMk id="24" creationId="{5756C47A-B106-929D-2778-C58AE5D7C705}"/>
          </ac:spMkLst>
        </pc:spChg>
        <pc:spChg chg="add mod ord">
          <ac:chgData name="Luiz Carlos Vendrame Junior" userId="d3bf5ef6-9a3b-456c-a747-ebdf10f07cf7" providerId="ADAL" clId="{2136DCD0-A571-41C3-9439-B21B0B97AD18}" dt="2022-05-18T20:06:36.874" v="10302" actId="255"/>
          <ac:spMkLst>
            <pc:docMk/>
            <pc:sldMk cId="2869484382" sldId="433"/>
            <ac:spMk id="30" creationId="{EA33B6DB-C04C-FEE1-646B-9F9B6AFF81EF}"/>
          </ac:spMkLst>
        </pc:spChg>
        <pc:grpChg chg="add del mod">
          <ac:chgData name="Luiz Carlos Vendrame Junior" userId="d3bf5ef6-9a3b-456c-a747-ebdf10f07cf7" providerId="ADAL" clId="{2136DCD0-A571-41C3-9439-B21B0B97AD18}" dt="2022-05-18T19:51:33.156" v="10013" actId="1076"/>
          <ac:grpSpMkLst>
            <pc:docMk/>
            <pc:sldMk cId="2869484382" sldId="433"/>
            <ac:grpSpMk id="12" creationId="{7AE9BCAA-965E-3AD7-4183-9FD94C910A9C}"/>
          </ac:grpSpMkLst>
        </pc:grpChg>
        <pc:picChg chg="add del mod">
          <ac:chgData name="Luiz Carlos Vendrame Junior" userId="d3bf5ef6-9a3b-456c-a747-ebdf10f07cf7" providerId="ADAL" clId="{2136DCD0-A571-41C3-9439-B21B0B97AD18}" dt="2022-05-18T20:06:15.799" v="10297"/>
          <ac:picMkLst>
            <pc:docMk/>
            <pc:sldMk cId="2869484382" sldId="433"/>
            <ac:picMk id="4" creationId="{0C631E93-8EA2-59D8-98AA-D1CE85032560}"/>
          </ac:picMkLst>
        </pc:picChg>
        <pc:picChg chg="del mod">
          <ac:chgData name="Luiz Carlos Vendrame Junior" userId="d3bf5ef6-9a3b-456c-a747-ebdf10f07cf7" providerId="ADAL" clId="{2136DCD0-A571-41C3-9439-B21B0B97AD18}" dt="2022-05-18T19:51:29.126" v="10012" actId="478"/>
          <ac:picMkLst>
            <pc:docMk/>
            <pc:sldMk cId="2869484382" sldId="433"/>
            <ac:picMk id="9" creationId="{2256EE60-8BFF-94A7-902A-C5D446472B4B}"/>
          </ac:picMkLst>
        </pc:picChg>
        <pc:picChg chg="del">
          <ac:chgData name="Luiz Carlos Vendrame Junior" userId="d3bf5ef6-9a3b-456c-a747-ebdf10f07cf7" providerId="ADAL" clId="{2136DCD0-A571-41C3-9439-B21B0B97AD18}" dt="2022-05-17T14:33:25.812" v="3580" actId="478"/>
          <ac:picMkLst>
            <pc:docMk/>
            <pc:sldMk cId="2869484382" sldId="433"/>
            <ac:picMk id="16" creationId="{0ECCB960-E808-AFE0-4D89-B8E6F2E0B975}"/>
          </ac:picMkLst>
        </pc:picChg>
        <pc:picChg chg="mod">
          <ac:chgData name="Luiz Carlos Vendrame Junior" userId="d3bf5ef6-9a3b-456c-a747-ebdf10f07cf7" providerId="ADAL" clId="{2136DCD0-A571-41C3-9439-B21B0B97AD18}" dt="2022-05-18T19:48:53.455" v="9927"/>
          <ac:picMkLst>
            <pc:docMk/>
            <pc:sldMk cId="2869484382" sldId="433"/>
            <ac:picMk id="16" creationId="{D8FE5399-4B55-5FF9-10EC-662191D2986C}"/>
          </ac:picMkLst>
        </pc:picChg>
        <pc:picChg chg="del mod">
          <ac:chgData name="Luiz Carlos Vendrame Junior" userId="d3bf5ef6-9a3b-456c-a747-ebdf10f07cf7" providerId="ADAL" clId="{2136DCD0-A571-41C3-9439-B21B0B97AD18}" dt="2022-05-18T19:49:32.086" v="9965" actId="478"/>
          <ac:picMkLst>
            <pc:docMk/>
            <pc:sldMk cId="2869484382" sldId="433"/>
            <ac:picMk id="17" creationId="{0F7F465B-A688-9FDF-F900-412B57A9FF75}"/>
          </ac:picMkLst>
        </pc:picChg>
        <pc:picChg chg="mod">
          <ac:chgData name="Luiz Carlos Vendrame Junior" userId="d3bf5ef6-9a3b-456c-a747-ebdf10f07cf7" providerId="ADAL" clId="{2136DCD0-A571-41C3-9439-B21B0B97AD18}" dt="2022-05-18T19:51:12.467" v="10007" actId="14100"/>
          <ac:picMkLst>
            <pc:docMk/>
            <pc:sldMk cId="2869484382" sldId="433"/>
            <ac:picMk id="19" creationId="{31085B40-2C43-12E2-00E7-3A188CB58CCB}"/>
          </ac:picMkLst>
        </pc:picChg>
        <pc:picChg chg="del mod">
          <ac:chgData name="Luiz Carlos Vendrame Junior" userId="d3bf5ef6-9a3b-456c-a747-ebdf10f07cf7" providerId="ADAL" clId="{2136DCD0-A571-41C3-9439-B21B0B97AD18}" dt="2022-05-18T19:49:30.280" v="9964" actId="478"/>
          <ac:picMkLst>
            <pc:docMk/>
            <pc:sldMk cId="2869484382" sldId="433"/>
            <ac:picMk id="20" creationId="{8EAA65FF-FAFA-EDDD-562B-234600518E5E}"/>
          </ac:picMkLst>
        </pc:picChg>
        <pc:picChg chg="del mod">
          <ac:chgData name="Luiz Carlos Vendrame Junior" userId="d3bf5ef6-9a3b-456c-a747-ebdf10f07cf7" providerId="ADAL" clId="{2136DCD0-A571-41C3-9439-B21B0B97AD18}" dt="2022-05-18T19:49:28.525" v="9963" actId="478"/>
          <ac:picMkLst>
            <pc:docMk/>
            <pc:sldMk cId="2869484382" sldId="433"/>
            <ac:picMk id="25" creationId="{3E0FD9FA-821D-8CF9-BC2D-E6D26996FBD5}"/>
          </ac:picMkLst>
        </pc:picChg>
        <pc:picChg chg="del mod">
          <ac:chgData name="Luiz Carlos Vendrame Junior" userId="d3bf5ef6-9a3b-456c-a747-ebdf10f07cf7" providerId="ADAL" clId="{2136DCD0-A571-41C3-9439-B21B0B97AD18}" dt="2022-05-18T19:49:24.052" v="9960" actId="478"/>
          <ac:picMkLst>
            <pc:docMk/>
            <pc:sldMk cId="2869484382" sldId="433"/>
            <ac:picMk id="26" creationId="{C23577C8-455E-30BC-0336-55BAA5D30794}"/>
          </ac:picMkLst>
        </pc:picChg>
        <pc:picChg chg="del mod">
          <ac:chgData name="Luiz Carlos Vendrame Junior" userId="d3bf5ef6-9a3b-456c-a747-ebdf10f07cf7" providerId="ADAL" clId="{2136DCD0-A571-41C3-9439-B21B0B97AD18}" dt="2022-05-18T19:49:20.611" v="9957" actId="478"/>
          <ac:picMkLst>
            <pc:docMk/>
            <pc:sldMk cId="2869484382" sldId="433"/>
            <ac:picMk id="27" creationId="{F91D6AEC-0BDA-8F3E-667B-E3B7944A7F57}"/>
          </ac:picMkLst>
        </pc:picChg>
        <pc:picChg chg="del mod">
          <ac:chgData name="Luiz Carlos Vendrame Junior" userId="d3bf5ef6-9a3b-456c-a747-ebdf10f07cf7" providerId="ADAL" clId="{2136DCD0-A571-41C3-9439-B21B0B97AD18}" dt="2022-05-18T19:49:25.444" v="9961" actId="478"/>
          <ac:picMkLst>
            <pc:docMk/>
            <pc:sldMk cId="2869484382" sldId="433"/>
            <ac:picMk id="28" creationId="{390A1E22-917D-A199-224D-89905CDEEBC4}"/>
          </ac:picMkLst>
        </pc:picChg>
        <pc:picChg chg="del mod">
          <ac:chgData name="Luiz Carlos Vendrame Junior" userId="d3bf5ef6-9a3b-456c-a747-ebdf10f07cf7" providerId="ADAL" clId="{2136DCD0-A571-41C3-9439-B21B0B97AD18}" dt="2022-05-18T19:49:27.224" v="9962" actId="478"/>
          <ac:picMkLst>
            <pc:docMk/>
            <pc:sldMk cId="2869484382" sldId="433"/>
            <ac:picMk id="29" creationId="{A5EA1D31-AFC1-9DC4-7912-6DC5A139DB7C}"/>
          </ac:picMkLst>
        </pc:picChg>
      </pc:sldChg>
      <pc:sldChg chg="modSp add del mod">
        <pc:chgData name="Luiz Carlos Vendrame Junior" userId="d3bf5ef6-9a3b-456c-a747-ebdf10f07cf7" providerId="ADAL" clId="{2136DCD0-A571-41C3-9439-B21B0B97AD18}" dt="2022-05-17T18:42:46.436" v="6014" actId="47"/>
        <pc:sldMkLst>
          <pc:docMk/>
          <pc:sldMk cId="518446819" sldId="434"/>
        </pc:sldMkLst>
        <pc:spChg chg="mod">
          <ac:chgData name="Luiz Carlos Vendrame Junior" userId="d3bf5ef6-9a3b-456c-a747-ebdf10f07cf7" providerId="ADAL" clId="{2136DCD0-A571-41C3-9439-B21B0B97AD18}" dt="2022-05-17T17:37:14.393" v="4359" actId="20577"/>
          <ac:spMkLst>
            <pc:docMk/>
            <pc:sldMk cId="518446819" sldId="434"/>
            <ac:spMk id="41" creationId="{298FBF91-49A2-4751-30DA-6633ADBEE624}"/>
          </ac:spMkLst>
        </pc:spChg>
      </pc:sldChg>
      <pc:sldChg chg="addSp delSp modSp add mod modTransition delAnim modAnim">
        <pc:chgData name="Luiz Carlos Vendrame Junior" userId="d3bf5ef6-9a3b-456c-a747-ebdf10f07cf7" providerId="ADAL" clId="{2136DCD0-A571-41C3-9439-B21B0B97AD18}" dt="2022-05-18T20:20:35.836" v="10571"/>
        <pc:sldMkLst>
          <pc:docMk/>
          <pc:sldMk cId="1077262206" sldId="435"/>
        </pc:sldMkLst>
        <pc:spChg chg="add mod">
          <ac:chgData name="Luiz Carlos Vendrame Junior" userId="d3bf5ef6-9a3b-456c-a747-ebdf10f07cf7" providerId="ADAL" clId="{2136DCD0-A571-41C3-9439-B21B0B97AD18}" dt="2022-05-17T18:11:27.569" v="4794" actId="164"/>
          <ac:spMkLst>
            <pc:docMk/>
            <pc:sldMk cId="1077262206" sldId="435"/>
            <ac:spMk id="2" creationId="{A796412D-731A-6CDA-4F8F-9AA648123BBA}"/>
          </ac:spMkLst>
        </pc:spChg>
        <pc:spChg chg="mod">
          <ac:chgData name="Luiz Carlos Vendrame Junior" userId="d3bf5ef6-9a3b-456c-a747-ebdf10f07cf7" providerId="ADAL" clId="{2136DCD0-A571-41C3-9439-B21B0B97AD18}" dt="2022-05-17T18:35:56.937" v="5846" actId="1076"/>
          <ac:spMkLst>
            <pc:docMk/>
            <pc:sldMk cId="1077262206" sldId="435"/>
            <ac:spMk id="8" creationId="{2D4EA0E3-B7ED-0FED-537C-A2D1A56D4CE6}"/>
          </ac:spMkLst>
        </pc:spChg>
        <pc:spChg chg="mod">
          <ac:chgData name="Luiz Carlos Vendrame Junior" userId="d3bf5ef6-9a3b-456c-a747-ebdf10f07cf7" providerId="ADAL" clId="{2136DCD0-A571-41C3-9439-B21B0B97AD18}" dt="2022-05-17T18:41:12.512" v="6001" actId="255"/>
          <ac:spMkLst>
            <pc:docMk/>
            <pc:sldMk cId="1077262206" sldId="435"/>
            <ac:spMk id="12" creationId="{89931C8D-64A6-0249-7F30-BA09DCB64EEE}"/>
          </ac:spMkLst>
        </pc:spChg>
        <pc:spChg chg="mod">
          <ac:chgData name="Luiz Carlos Vendrame Junior" userId="d3bf5ef6-9a3b-456c-a747-ebdf10f07cf7" providerId="ADAL" clId="{2136DCD0-A571-41C3-9439-B21B0B97AD18}" dt="2022-05-17T18:45:49.607" v="6084" actId="20577"/>
          <ac:spMkLst>
            <pc:docMk/>
            <pc:sldMk cId="1077262206" sldId="435"/>
            <ac:spMk id="13" creationId="{C024F1F5-1F25-9244-05FF-3146D25AEB58}"/>
          </ac:spMkLst>
        </pc:spChg>
        <pc:spChg chg="del mod topLvl">
          <ac:chgData name="Luiz Carlos Vendrame Junior" userId="d3bf5ef6-9a3b-456c-a747-ebdf10f07cf7" providerId="ADAL" clId="{2136DCD0-A571-41C3-9439-B21B0B97AD18}" dt="2022-05-17T18:08:24.943" v="4661" actId="478"/>
          <ac:spMkLst>
            <pc:docMk/>
            <pc:sldMk cId="1077262206" sldId="435"/>
            <ac:spMk id="18" creationId="{9E997C58-192F-78A1-9991-C3A5AF8CF27F}"/>
          </ac:spMkLst>
        </pc:spChg>
        <pc:spChg chg="mod topLvl">
          <ac:chgData name="Luiz Carlos Vendrame Junior" userId="d3bf5ef6-9a3b-456c-a747-ebdf10f07cf7" providerId="ADAL" clId="{2136DCD0-A571-41C3-9439-B21B0B97AD18}" dt="2022-05-17T18:15:23.596" v="4933" actId="164"/>
          <ac:spMkLst>
            <pc:docMk/>
            <pc:sldMk cId="1077262206" sldId="435"/>
            <ac:spMk id="24" creationId="{00F3C908-6683-DFDE-99CA-8F5E05F33FD6}"/>
          </ac:spMkLst>
        </pc:spChg>
        <pc:spChg chg="del mod topLvl">
          <ac:chgData name="Luiz Carlos Vendrame Junior" userId="d3bf5ef6-9a3b-456c-a747-ebdf10f07cf7" providerId="ADAL" clId="{2136DCD0-A571-41C3-9439-B21B0B97AD18}" dt="2022-05-17T18:08:25.501" v="4662" actId="478"/>
          <ac:spMkLst>
            <pc:docMk/>
            <pc:sldMk cId="1077262206" sldId="435"/>
            <ac:spMk id="25" creationId="{8F311DB7-7A86-A837-DBC5-96DCC4DC20B9}"/>
          </ac:spMkLst>
        </pc:spChg>
        <pc:spChg chg="del mod topLvl">
          <ac:chgData name="Luiz Carlos Vendrame Junior" userId="d3bf5ef6-9a3b-456c-a747-ebdf10f07cf7" providerId="ADAL" clId="{2136DCD0-A571-41C3-9439-B21B0B97AD18}" dt="2022-05-17T18:08:26.134" v="4663" actId="478"/>
          <ac:spMkLst>
            <pc:docMk/>
            <pc:sldMk cId="1077262206" sldId="435"/>
            <ac:spMk id="26" creationId="{A91A62C1-BD4D-82DE-B156-96E427A487EC}"/>
          </ac:spMkLst>
        </pc:spChg>
        <pc:spChg chg="del mod topLvl">
          <ac:chgData name="Luiz Carlos Vendrame Junior" userId="d3bf5ef6-9a3b-456c-a747-ebdf10f07cf7" providerId="ADAL" clId="{2136DCD0-A571-41C3-9439-B21B0B97AD18}" dt="2022-05-17T18:08:26.880" v="4664" actId="478"/>
          <ac:spMkLst>
            <pc:docMk/>
            <pc:sldMk cId="1077262206" sldId="435"/>
            <ac:spMk id="27" creationId="{686B2507-FC2B-1BFD-7086-15DDEB67C89E}"/>
          </ac:spMkLst>
        </pc:spChg>
        <pc:spChg chg="del mod topLvl">
          <ac:chgData name="Luiz Carlos Vendrame Junior" userId="d3bf5ef6-9a3b-456c-a747-ebdf10f07cf7" providerId="ADAL" clId="{2136DCD0-A571-41C3-9439-B21B0B97AD18}" dt="2022-05-17T18:08:27.478" v="4665" actId="478"/>
          <ac:spMkLst>
            <pc:docMk/>
            <pc:sldMk cId="1077262206" sldId="435"/>
            <ac:spMk id="29" creationId="{F3977B33-F231-83C8-2D76-D85DE6332E8B}"/>
          </ac:spMkLst>
        </pc:spChg>
        <pc:spChg chg="mod topLvl">
          <ac:chgData name="Luiz Carlos Vendrame Junior" userId="d3bf5ef6-9a3b-456c-a747-ebdf10f07cf7" providerId="ADAL" clId="{2136DCD0-A571-41C3-9439-B21B0B97AD18}" dt="2022-05-17T18:17:27.607" v="5054" actId="255"/>
          <ac:spMkLst>
            <pc:docMk/>
            <pc:sldMk cId="1077262206" sldId="435"/>
            <ac:spMk id="30" creationId="{479B9DB7-50E8-93CE-606B-BF633816B614}"/>
          </ac:spMkLst>
        </pc:spChg>
        <pc:spChg chg="mod topLvl">
          <ac:chgData name="Luiz Carlos Vendrame Junior" userId="d3bf5ef6-9a3b-456c-a747-ebdf10f07cf7" providerId="ADAL" clId="{2136DCD0-A571-41C3-9439-B21B0B97AD18}" dt="2022-05-17T18:18:19.711" v="5078" actId="20577"/>
          <ac:spMkLst>
            <pc:docMk/>
            <pc:sldMk cId="1077262206" sldId="435"/>
            <ac:spMk id="31" creationId="{98489DB9-1B9C-B2EE-B7C4-96BEED1969F4}"/>
          </ac:spMkLst>
        </pc:spChg>
        <pc:spChg chg="mod topLvl">
          <ac:chgData name="Luiz Carlos Vendrame Junior" userId="d3bf5ef6-9a3b-456c-a747-ebdf10f07cf7" providerId="ADAL" clId="{2136DCD0-A571-41C3-9439-B21B0B97AD18}" dt="2022-05-17T18:18:31.768" v="5084" actId="255"/>
          <ac:spMkLst>
            <pc:docMk/>
            <pc:sldMk cId="1077262206" sldId="435"/>
            <ac:spMk id="32" creationId="{0FBBC64D-2C67-098C-7A4D-7A8601906219}"/>
          </ac:spMkLst>
        </pc:spChg>
        <pc:spChg chg="mod topLvl">
          <ac:chgData name="Luiz Carlos Vendrame Junior" userId="d3bf5ef6-9a3b-456c-a747-ebdf10f07cf7" providerId="ADAL" clId="{2136DCD0-A571-41C3-9439-B21B0B97AD18}" dt="2022-05-17T18:18:42.031" v="5091" actId="255"/>
          <ac:spMkLst>
            <pc:docMk/>
            <pc:sldMk cId="1077262206" sldId="435"/>
            <ac:spMk id="33" creationId="{8D54905B-7126-52A1-DD4B-8027AFDF0B5E}"/>
          </ac:spMkLst>
        </pc:spChg>
        <pc:spChg chg="mod topLvl">
          <ac:chgData name="Luiz Carlos Vendrame Junior" userId="d3bf5ef6-9a3b-456c-a747-ebdf10f07cf7" providerId="ADAL" clId="{2136DCD0-A571-41C3-9439-B21B0B97AD18}" dt="2022-05-17T18:18:52.784" v="5100" actId="255"/>
          <ac:spMkLst>
            <pc:docMk/>
            <pc:sldMk cId="1077262206" sldId="435"/>
            <ac:spMk id="34" creationId="{52575C80-1F15-8CFE-90C9-C9BF0EF32A83}"/>
          </ac:spMkLst>
        </pc:spChg>
        <pc:spChg chg="mod topLvl">
          <ac:chgData name="Luiz Carlos Vendrame Junior" userId="d3bf5ef6-9a3b-456c-a747-ebdf10f07cf7" providerId="ADAL" clId="{2136DCD0-A571-41C3-9439-B21B0B97AD18}" dt="2022-05-17T18:15:31.988" v="4953" actId="164"/>
          <ac:spMkLst>
            <pc:docMk/>
            <pc:sldMk cId="1077262206" sldId="435"/>
            <ac:spMk id="36" creationId="{D6270E37-10F4-9513-B894-D0EC52014A24}"/>
          </ac:spMkLst>
        </pc:spChg>
        <pc:spChg chg="mod topLvl">
          <ac:chgData name="Luiz Carlos Vendrame Junior" userId="d3bf5ef6-9a3b-456c-a747-ebdf10f07cf7" providerId="ADAL" clId="{2136DCD0-A571-41C3-9439-B21B0B97AD18}" dt="2022-05-17T18:15:42.445" v="4976" actId="164"/>
          <ac:spMkLst>
            <pc:docMk/>
            <pc:sldMk cId="1077262206" sldId="435"/>
            <ac:spMk id="37" creationId="{14F932F5-9CD6-4DAE-B2D6-E6E0B56E144E}"/>
          </ac:spMkLst>
        </pc:spChg>
        <pc:spChg chg="mod topLvl">
          <ac:chgData name="Luiz Carlos Vendrame Junior" userId="d3bf5ef6-9a3b-456c-a747-ebdf10f07cf7" providerId="ADAL" clId="{2136DCD0-A571-41C3-9439-B21B0B97AD18}" dt="2022-05-17T18:15:54.045" v="5001" actId="164"/>
          <ac:spMkLst>
            <pc:docMk/>
            <pc:sldMk cId="1077262206" sldId="435"/>
            <ac:spMk id="38" creationId="{E82D7915-4819-0005-AE9B-7B50126AB534}"/>
          </ac:spMkLst>
        </pc:spChg>
        <pc:spChg chg="mod topLvl">
          <ac:chgData name="Luiz Carlos Vendrame Junior" userId="d3bf5ef6-9a3b-456c-a747-ebdf10f07cf7" providerId="ADAL" clId="{2136DCD0-A571-41C3-9439-B21B0B97AD18}" dt="2022-05-17T18:16:07.273" v="5018" actId="164"/>
          <ac:spMkLst>
            <pc:docMk/>
            <pc:sldMk cId="1077262206" sldId="435"/>
            <ac:spMk id="39" creationId="{48127860-43AD-0C61-3F5A-91BDE9255D24}"/>
          </ac:spMkLst>
        </pc:spChg>
        <pc:spChg chg="add mod">
          <ac:chgData name="Luiz Carlos Vendrame Junior" userId="d3bf5ef6-9a3b-456c-a747-ebdf10f07cf7" providerId="ADAL" clId="{2136DCD0-A571-41C3-9439-B21B0B97AD18}" dt="2022-05-17T18:11:23.782" v="4793" actId="164"/>
          <ac:spMkLst>
            <pc:docMk/>
            <pc:sldMk cId="1077262206" sldId="435"/>
            <ac:spMk id="44" creationId="{EDEC9481-88F0-50A4-5EC5-4BB8D343C7B9}"/>
          </ac:spMkLst>
        </pc:spChg>
        <pc:spChg chg="add mod">
          <ac:chgData name="Luiz Carlos Vendrame Junior" userId="d3bf5ef6-9a3b-456c-a747-ebdf10f07cf7" providerId="ADAL" clId="{2136DCD0-A571-41C3-9439-B21B0B97AD18}" dt="2022-05-17T18:15:42.445" v="4976" actId="164"/>
          <ac:spMkLst>
            <pc:docMk/>
            <pc:sldMk cId="1077262206" sldId="435"/>
            <ac:spMk id="45" creationId="{A14B8909-6388-578F-BE2C-9FC41D298ED2}"/>
          </ac:spMkLst>
        </pc:spChg>
        <pc:spChg chg="add mod">
          <ac:chgData name="Luiz Carlos Vendrame Junior" userId="d3bf5ef6-9a3b-456c-a747-ebdf10f07cf7" providerId="ADAL" clId="{2136DCD0-A571-41C3-9439-B21B0B97AD18}" dt="2022-05-17T18:11:19.030" v="4792" actId="164"/>
          <ac:spMkLst>
            <pc:docMk/>
            <pc:sldMk cId="1077262206" sldId="435"/>
            <ac:spMk id="46" creationId="{37301DCF-A473-1DBF-B690-B1164F546AE9}"/>
          </ac:spMkLst>
        </pc:spChg>
        <pc:spChg chg="add mod">
          <ac:chgData name="Luiz Carlos Vendrame Junior" userId="d3bf5ef6-9a3b-456c-a747-ebdf10f07cf7" providerId="ADAL" clId="{2136DCD0-A571-41C3-9439-B21B0B97AD18}" dt="2022-05-17T18:11:13.544" v="4791" actId="164"/>
          <ac:spMkLst>
            <pc:docMk/>
            <pc:sldMk cId="1077262206" sldId="435"/>
            <ac:spMk id="47" creationId="{BD16CFCA-87DC-7927-FABB-C15088D51ECD}"/>
          </ac:spMkLst>
        </pc:spChg>
        <pc:spChg chg="add mod">
          <ac:chgData name="Luiz Carlos Vendrame Junior" userId="d3bf5ef6-9a3b-456c-a747-ebdf10f07cf7" providerId="ADAL" clId="{2136DCD0-A571-41C3-9439-B21B0B97AD18}" dt="2022-05-17T18:11:09.472" v="4790" actId="164"/>
          <ac:spMkLst>
            <pc:docMk/>
            <pc:sldMk cId="1077262206" sldId="435"/>
            <ac:spMk id="48" creationId="{72BD7209-EE55-D7C9-97A6-0D0D82573D6F}"/>
          </ac:spMkLst>
        </pc:spChg>
        <pc:spChg chg="add mod ord">
          <ac:chgData name="Luiz Carlos Vendrame Junior" userId="d3bf5ef6-9a3b-456c-a747-ebdf10f07cf7" providerId="ADAL" clId="{2136DCD0-A571-41C3-9439-B21B0B97AD18}" dt="2022-05-17T18:11:05.342" v="4789" actId="164"/>
          <ac:spMkLst>
            <pc:docMk/>
            <pc:sldMk cId="1077262206" sldId="435"/>
            <ac:spMk id="49" creationId="{7448868D-8369-8000-3058-F35105E12518}"/>
          </ac:spMkLst>
        </pc:spChg>
        <pc:spChg chg="add mod">
          <ac:chgData name="Luiz Carlos Vendrame Junior" userId="d3bf5ef6-9a3b-456c-a747-ebdf10f07cf7" providerId="ADAL" clId="{2136DCD0-A571-41C3-9439-B21B0B97AD18}" dt="2022-05-17T18:19:01.385" v="5109" actId="255"/>
          <ac:spMkLst>
            <pc:docMk/>
            <pc:sldMk cId="1077262206" sldId="435"/>
            <ac:spMk id="56" creationId="{277D2BEA-DB2C-9884-A454-96D3FFA23023}"/>
          </ac:spMkLst>
        </pc:spChg>
        <pc:spChg chg="add mod">
          <ac:chgData name="Luiz Carlos Vendrame Junior" userId="d3bf5ef6-9a3b-456c-a747-ebdf10f07cf7" providerId="ADAL" clId="{2136DCD0-A571-41C3-9439-B21B0B97AD18}" dt="2022-05-17T18:16:14.132" v="5036" actId="164"/>
          <ac:spMkLst>
            <pc:docMk/>
            <pc:sldMk cId="1077262206" sldId="435"/>
            <ac:spMk id="57" creationId="{CAF4446F-4915-0A72-E9C7-6B9935B9B4C2}"/>
          </ac:spMkLst>
        </pc:spChg>
        <pc:spChg chg="add mod ord">
          <ac:chgData name="Luiz Carlos Vendrame Junior" userId="d3bf5ef6-9a3b-456c-a747-ebdf10f07cf7" providerId="ADAL" clId="{2136DCD0-A571-41C3-9439-B21B0B97AD18}" dt="2022-05-17T18:19:12.576" v="5114" actId="255"/>
          <ac:spMkLst>
            <pc:docMk/>
            <pc:sldMk cId="1077262206" sldId="435"/>
            <ac:spMk id="58" creationId="{47FA69AD-B22A-F138-B06D-398B8F9F46CC}"/>
          </ac:spMkLst>
        </pc:spChg>
        <pc:spChg chg="add mod ord">
          <ac:chgData name="Luiz Carlos Vendrame Junior" userId="d3bf5ef6-9a3b-456c-a747-ebdf10f07cf7" providerId="ADAL" clId="{2136DCD0-A571-41C3-9439-B21B0B97AD18}" dt="2022-05-17T18:16:24.026" v="5038" actId="164"/>
          <ac:spMkLst>
            <pc:docMk/>
            <pc:sldMk cId="1077262206" sldId="435"/>
            <ac:spMk id="59" creationId="{261B071F-0756-CAF7-B8FF-87C3036C071E}"/>
          </ac:spMkLst>
        </pc:spChg>
        <pc:spChg chg="add mod">
          <ac:chgData name="Luiz Carlos Vendrame Junior" userId="d3bf5ef6-9a3b-456c-a747-ebdf10f07cf7" providerId="ADAL" clId="{2136DCD0-A571-41C3-9439-B21B0B97AD18}" dt="2022-05-17T18:40:42.941" v="5997" actId="164"/>
          <ac:spMkLst>
            <pc:docMk/>
            <pc:sldMk cId="1077262206" sldId="435"/>
            <ac:spMk id="72" creationId="{C9C05738-C37B-3446-27D7-01466F57D9BC}"/>
          </ac:spMkLst>
        </pc:spChg>
        <pc:spChg chg="add mod">
          <ac:chgData name="Luiz Carlos Vendrame Junior" userId="d3bf5ef6-9a3b-456c-a747-ebdf10f07cf7" providerId="ADAL" clId="{2136DCD0-A571-41C3-9439-B21B0B97AD18}" dt="2022-05-17T18:40:42.941" v="5997" actId="164"/>
          <ac:spMkLst>
            <pc:docMk/>
            <pc:sldMk cId="1077262206" sldId="435"/>
            <ac:spMk id="73" creationId="{6E644196-5C1A-1A05-5B29-FC1F67E8F8A2}"/>
          </ac:spMkLst>
        </pc:spChg>
        <pc:spChg chg="add del mod">
          <ac:chgData name="Luiz Carlos Vendrame Junior" userId="d3bf5ef6-9a3b-456c-a747-ebdf10f07cf7" providerId="ADAL" clId="{2136DCD0-A571-41C3-9439-B21B0B97AD18}" dt="2022-05-17T18:32:38.649" v="5785" actId="478"/>
          <ac:spMkLst>
            <pc:docMk/>
            <pc:sldMk cId="1077262206" sldId="435"/>
            <ac:spMk id="74" creationId="{B49EE222-C3E3-FDDF-7DB4-70F34EF97536}"/>
          </ac:spMkLst>
        </pc:spChg>
        <pc:spChg chg="add mod">
          <ac:chgData name="Luiz Carlos Vendrame Junior" userId="d3bf5ef6-9a3b-456c-a747-ebdf10f07cf7" providerId="ADAL" clId="{2136DCD0-A571-41C3-9439-B21B0B97AD18}" dt="2022-05-17T18:39:26.300" v="5936" actId="164"/>
          <ac:spMkLst>
            <pc:docMk/>
            <pc:sldMk cId="1077262206" sldId="435"/>
            <ac:spMk id="75" creationId="{00B295E7-9DFE-919B-C3DA-7BC3F7D42FD4}"/>
          </ac:spMkLst>
        </pc:spChg>
        <pc:spChg chg="add mod">
          <ac:chgData name="Luiz Carlos Vendrame Junior" userId="d3bf5ef6-9a3b-456c-a747-ebdf10f07cf7" providerId="ADAL" clId="{2136DCD0-A571-41C3-9439-B21B0B97AD18}" dt="2022-05-17T18:39:26.300" v="5936" actId="164"/>
          <ac:spMkLst>
            <pc:docMk/>
            <pc:sldMk cId="1077262206" sldId="435"/>
            <ac:spMk id="76" creationId="{E506380E-249E-2011-4DBF-8F5FBA5A74AF}"/>
          </ac:spMkLst>
        </pc:spChg>
        <pc:spChg chg="add mod">
          <ac:chgData name="Luiz Carlos Vendrame Junior" userId="d3bf5ef6-9a3b-456c-a747-ebdf10f07cf7" providerId="ADAL" clId="{2136DCD0-A571-41C3-9439-B21B0B97AD18}" dt="2022-05-17T18:39:26.300" v="5936" actId="164"/>
          <ac:spMkLst>
            <pc:docMk/>
            <pc:sldMk cId="1077262206" sldId="435"/>
            <ac:spMk id="77" creationId="{0CF887D7-2EB5-3CF6-0D48-8BDC127B1273}"/>
          </ac:spMkLst>
        </pc:spChg>
        <pc:spChg chg="add mod ord">
          <ac:chgData name="Luiz Carlos Vendrame Junior" userId="d3bf5ef6-9a3b-456c-a747-ebdf10f07cf7" providerId="ADAL" clId="{2136DCD0-A571-41C3-9439-B21B0B97AD18}" dt="2022-05-17T18:42:28.973" v="6012" actId="1076"/>
          <ac:spMkLst>
            <pc:docMk/>
            <pc:sldMk cId="1077262206" sldId="435"/>
            <ac:spMk id="82" creationId="{31F01F74-3475-B19C-0378-B5AE61D49E44}"/>
          </ac:spMkLst>
        </pc:spChg>
        <pc:grpChg chg="mod">
          <ac:chgData name="Luiz Carlos Vendrame Junior" userId="d3bf5ef6-9a3b-456c-a747-ebdf10f07cf7" providerId="ADAL" clId="{2136DCD0-A571-41C3-9439-B21B0B97AD18}" dt="2022-05-17T18:04:21.753" v="4626" actId="1076"/>
          <ac:grpSpMkLst>
            <pc:docMk/>
            <pc:sldMk cId="1077262206" sldId="435"/>
            <ac:grpSpMk id="9" creationId="{30F47780-ECEC-A071-949F-8C865AC74597}"/>
          </ac:grpSpMkLst>
        </pc:grpChg>
        <pc:grpChg chg="del">
          <ac:chgData name="Luiz Carlos Vendrame Junior" userId="d3bf5ef6-9a3b-456c-a747-ebdf10f07cf7" providerId="ADAL" clId="{2136DCD0-A571-41C3-9439-B21B0B97AD18}" dt="2022-05-17T18:08:01.898" v="4656" actId="165"/>
          <ac:grpSpMkLst>
            <pc:docMk/>
            <pc:sldMk cId="1077262206" sldId="435"/>
            <ac:grpSpMk id="35" creationId="{742F616A-F60E-6637-CD55-4ECDAE73153C}"/>
          </ac:grpSpMkLst>
        </pc:grpChg>
        <pc:grpChg chg="del mod">
          <ac:chgData name="Luiz Carlos Vendrame Junior" userId="d3bf5ef6-9a3b-456c-a747-ebdf10f07cf7" providerId="ADAL" clId="{2136DCD0-A571-41C3-9439-B21B0B97AD18}" dt="2022-05-17T18:08:04.538" v="4657" actId="165"/>
          <ac:grpSpMkLst>
            <pc:docMk/>
            <pc:sldMk cId="1077262206" sldId="435"/>
            <ac:grpSpMk id="40" creationId="{4F540FEC-58CA-5DDE-6B09-D59249ABF033}"/>
          </ac:grpSpMkLst>
        </pc:grpChg>
        <pc:grpChg chg="del mod">
          <ac:chgData name="Luiz Carlos Vendrame Junior" userId="d3bf5ef6-9a3b-456c-a747-ebdf10f07cf7" providerId="ADAL" clId="{2136DCD0-A571-41C3-9439-B21B0B97AD18}" dt="2022-05-17T18:08:10.819" v="4658" actId="165"/>
          <ac:grpSpMkLst>
            <pc:docMk/>
            <pc:sldMk cId="1077262206" sldId="435"/>
            <ac:grpSpMk id="41" creationId="{5A6C9E66-8228-5A70-2674-FE6B7F538C19}"/>
          </ac:grpSpMkLst>
        </pc:grpChg>
        <pc:grpChg chg="del mod">
          <ac:chgData name="Luiz Carlos Vendrame Junior" userId="d3bf5ef6-9a3b-456c-a747-ebdf10f07cf7" providerId="ADAL" clId="{2136DCD0-A571-41C3-9439-B21B0B97AD18}" dt="2022-05-17T18:08:19.065" v="4659" actId="165"/>
          <ac:grpSpMkLst>
            <pc:docMk/>
            <pc:sldMk cId="1077262206" sldId="435"/>
            <ac:grpSpMk id="42" creationId="{A2370595-7D02-0B77-721D-8F6EFB93514D}"/>
          </ac:grpSpMkLst>
        </pc:grpChg>
        <pc:grpChg chg="del mod">
          <ac:chgData name="Luiz Carlos Vendrame Junior" userId="d3bf5ef6-9a3b-456c-a747-ebdf10f07cf7" providerId="ADAL" clId="{2136DCD0-A571-41C3-9439-B21B0B97AD18}" dt="2022-05-17T18:08:22.370" v="4660" actId="165"/>
          <ac:grpSpMkLst>
            <pc:docMk/>
            <pc:sldMk cId="1077262206" sldId="435"/>
            <ac:grpSpMk id="43" creationId="{10BD7DBE-BD66-B447-26C6-3E0CBE18C55D}"/>
          </ac:grpSpMkLst>
        </pc:grpChg>
        <pc:grpChg chg="add mod">
          <ac:chgData name="Luiz Carlos Vendrame Junior" userId="d3bf5ef6-9a3b-456c-a747-ebdf10f07cf7" providerId="ADAL" clId="{2136DCD0-A571-41C3-9439-B21B0B97AD18}" dt="2022-05-17T18:16:24.026" v="5038" actId="164"/>
          <ac:grpSpMkLst>
            <pc:docMk/>
            <pc:sldMk cId="1077262206" sldId="435"/>
            <ac:grpSpMk id="50" creationId="{80AA26D3-CDD8-1C08-E2B9-78CF49E2E671}"/>
          </ac:grpSpMkLst>
        </pc:grpChg>
        <pc:grpChg chg="add mod">
          <ac:chgData name="Luiz Carlos Vendrame Junior" userId="d3bf5ef6-9a3b-456c-a747-ebdf10f07cf7" providerId="ADAL" clId="{2136DCD0-A571-41C3-9439-B21B0B97AD18}" dt="2022-05-17T18:16:14.132" v="5036" actId="164"/>
          <ac:grpSpMkLst>
            <pc:docMk/>
            <pc:sldMk cId="1077262206" sldId="435"/>
            <ac:grpSpMk id="51" creationId="{F6DA14E2-9DA2-AF4D-D044-D160C15AA1E8}"/>
          </ac:grpSpMkLst>
        </pc:grpChg>
        <pc:grpChg chg="add mod">
          <ac:chgData name="Luiz Carlos Vendrame Junior" userId="d3bf5ef6-9a3b-456c-a747-ebdf10f07cf7" providerId="ADAL" clId="{2136DCD0-A571-41C3-9439-B21B0B97AD18}" dt="2022-05-17T18:16:07.273" v="5018" actId="164"/>
          <ac:grpSpMkLst>
            <pc:docMk/>
            <pc:sldMk cId="1077262206" sldId="435"/>
            <ac:grpSpMk id="52" creationId="{22A70444-1825-A016-FF73-174383524D4A}"/>
          </ac:grpSpMkLst>
        </pc:grpChg>
        <pc:grpChg chg="add mod">
          <ac:chgData name="Luiz Carlos Vendrame Junior" userId="d3bf5ef6-9a3b-456c-a747-ebdf10f07cf7" providerId="ADAL" clId="{2136DCD0-A571-41C3-9439-B21B0B97AD18}" dt="2022-05-17T18:15:54.045" v="5001" actId="164"/>
          <ac:grpSpMkLst>
            <pc:docMk/>
            <pc:sldMk cId="1077262206" sldId="435"/>
            <ac:grpSpMk id="53" creationId="{C64596C8-2DCF-6E92-3D3B-52723D6CB06E}"/>
          </ac:grpSpMkLst>
        </pc:grpChg>
        <pc:grpChg chg="add mod">
          <ac:chgData name="Luiz Carlos Vendrame Junior" userId="d3bf5ef6-9a3b-456c-a747-ebdf10f07cf7" providerId="ADAL" clId="{2136DCD0-A571-41C3-9439-B21B0B97AD18}" dt="2022-05-17T18:15:31.988" v="4953" actId="164"/>
          <ac:grpSpMkLst>
            <pc:docMk/>
            <pc:sldMk cId="1077262206" sldId="435"/>
            <ac:grpSpMk id="54" creationId="{5AED0528-9A6F-AB26-4A74-EF61BDA760CB}"/>
          </ac:grpSpMkLst>
        </pc:grpChg>
        <pc:grpChg chg="add mod">
          <ac:chgData name="Luiz Carlos Vendrame Junior" userId="d3bf5ef6-9a3b-456c-a747-ebdf10f07cf7" providerId="ADAL" clId="{2136DCD0-A571-41C3-9439-B21B0B97AD18}" dt="2022-05-17T18:15:23.596" v="4933" actId="164"/>
          <ac:grpSpMkLst>
            <pc:docMk/>
            <pc:sldMk cId="1077262206" sldId="435"/>
            <ac:grpSpMk id="55" creationId="{34C08D90-F653-86F0-7034-06E66EB455BF}"/>
          </ac:grpSpMkLst>
        </pc:grpChg>
        <pc:grpChg chg="add del mod">
          <ac:chgData name="Luiz Carlos Vendrame Junior" userId="d3bf5ef6-9a3b-456c-a747-ebdf10f07cf7" providerId="ADAL" clId="{2136DCD0-A571-41C3-9439-B21B0B97AD18}" dt="2022-05-17T18:42:18.561" v="6003" actId="478"/>
          <ac:grpSpMkLst>
            <pc:docMk/>
            <pc:sldMk cId="1077262206" sldId="435"/>
            <ac:grpSpMk id="60" creationId="{B7368344-71FB-411C-36E2-ABFE7EC75054}"/>
          </ac:grpSpMkLst>
        </pc:grpChg>
        <pc:grpChg chg="add del mod">
          <ac:chgData name="Luiz Carlos Vendrame Junior" userId="d3bf5ef6-9a3b-456c-a747-ebdf10f07cf7" providerId="ADAL" clId="{2136DCD0-A571-41C3-9439-B21B0B97AD18}" dt="2022-05-17T18:42:19.016" v="6004" actId="478"/>
          <ac:grpSpMkLst>
            <pc:docMk/>
            <pc:sldMk cId="1077262206" sldId="435"/>
            <ac:grpSpMk id="61" creationId="{0E8C99B7-E8B1-78E9-815E-426F27C57A33}"/>
          </ac:grpSpMkLst>
        </pc:grpChg>
        <pc:grpChg chg="add del mod">
          <ac:chgData name="Luiz Carlos Vendrame Junior" userId="d3bf5ef6-9a3b-456c-a747-ebdf10f07cf7" providerId="ADAL" clId="{2136DCD0-A571-41C3-9439-B21B0B97AD18}" dt="2022-05-17T18:42:20.112" v="6005" actId="478"/>
          <ac:grpSpMkLst>
            <pc:docMk/>
            <pc:sldMk cId="1077262206" sldId="435"/>
            <ac:grpSpMk id="62" creationId="{9CB6FBD2-87F9-338F-037F-BFC1BB4A832A}"/>
          </ac:grpSpMkLst>
        </pc:grpChg>
        <pc:grpChg chg="add del mod">
          <ac:chgData name="Luiz Carlos Vendrame Junior" userId="d3bf5ef6-9a3b-456c-a747-ebdf10f07cf7" providerId="ADAL" clId="{2136DCD0-A571-41C3-9439-B21B0B97AD18}" dt="2022-05-17T18:42:20.560" v="6006" actId="478"/>
          <ac:grpSpMkLst>
            <pc:docMk/>
            <pc:sldMk cId="1077262206" sldId="435"/>
            <ac:grpSpMk id="63" creationId="{47EF70E5-15A2-3665-FD56-289E6ADF14B8}"/>
          </ac:grpSpMkLst>
        </pc:grpChg>
        <pc:grpChg chg="add del mod">
          <ac:chgData name="Luiz Carlos Vendrame Junior" userId="d3bf5ef6-9a3b-456c-a747-ebdf10f07cf7" providerId="ADAL" clId="{2136DCD0-A571-41C3-9439-B21B0B97AD18}" dt="2022-05-17T18:42:21.554" v="6007" actId="478"/>
          <ac:grpSpMkLst>
            <pc:docMk/>
            <pc:sldMk cId="1077262206" sldId="435"/>
            <ac:grpSpMk id="64" creationId="{DA30D1A3-4A88-23E3-47BA-64E167A41B1E}"/>
          </ac:grpSpMkLst>
        </pc:grpChg>
        <pc:grpChg chg="add del mod">
          <ac:chgData name="Luiz Carlos Vendrame Junior" userId="d3bf5ef6-9a3b-456c-a747-ebdf10f07cf7" providerId="ADAL" clId="{2136DCD0-A571-41C3-9439-B21B0B97AD18}" dt="2022-05-17T18:42:24.050" v="6009" actId="478"/>
          <ac:grpSpMkLst>
            <pc:docMk/>
            <pc:sldMk cId="1077262206" sldId="435"/>
            <ac:grpSpMk id="65" creationId="{37C565E7-0402-2F52-05AC-43FDE92B40B8}"/>
          </ac:grpSpMkLst>
        </pc:grpChg>
        <pc:grpChg chg="add del mod">
          <ac:chgData name="Luiz Carlos Vendrame Junior" userId="d3bf5ef6-9a3b-456c-a747-ebdf10f07cf7" providerId="ADAL" clId="{2136DCD0-A571-41C3-9439-B21B0B97AD18}" dt="2022-05-17T18:42:24.808" v="6010" actId="478"/>
          <ac:grpSpMkLst>
            <pc:docMk/>
            <pc:sldMk cId="1077262206" sldId="435"/>
            <ac:grpSpMk id="66" creationId="{5B97277C-A39F-8714-F3FE-062BD91E135B}"/>
          </ac:grpSpMkLst>
        </pc:grpChg>
        <pc:grpChg chg="add mod">
          <ac:chgData name="Luiz Carlos Vendrame Junior" userId="d3bf5ef6-9a3b-456c-a747-ebdf10f07cf7" providerId="ADAL" clId="{2136DCD0-A571-41C3-9439-B21B0B97AD18}" dt="2022-05-17T18:40:42.941" v="5997" actId="164"/>
          <ac:grpSpMkLst>
            <pc:docMk/>
            <pc:sldMk cId="1077262206" sldId="435"/>
            <ac:grpSpMk id="85" creationId="{600BC61B-CDC0-D37C-DD5A-989CEF672822}"/>
          </ac:grpSpMkLst>
        </pc:grpChg>
        <pc:grpChg chg="add mod">
          <ac:chgData name="Luiz Carlos Vendrame Junior" userId="d3bf5ef6-9a3b-456c-a747-ebdf10f07cf7" providerId="ADAL" clId="{2136DCD0-A571-41C3-9439-B21B0B97AD18}" dt="2022-05-17T18:43:36.127" v="6021" actId="1076"/>
          <ac:grpSpMkLst>
            <pc:docMk/>
            <pc:sldMk cId="1077262206" sldId="435"/>
            <ac:grpSpMk id="86" creationId="{F2532722-C191-C7E0-D7FC-66700B4B24A2}"/>
          </ac:grpSpMkLst>
        </pc:grpChg>
        <pc:picChg chg="add mod">
          <ac:chgData name="Luiz Carlos Vendrame Junior" userId="d3bf5ef6-9a3b-456c-a747-ebdf10f07cf7" providerId="ADAL" clId="{2136DCD0-A571-41C3-9439-B21B0B97AD18}" dt="2022-05-17T18:11:27.569" v="4794" actId="164"/>
          <ac:picMkLst>
            <pc:docMk/>
            <pc:sldMk cId="1077262206" sldId="435"/>
            <ac:picMk id="4" creationId="{168D68E3-B627-3E3B-EA1E-9DA295F4D2D3}"/>
          </ac:picMkLst>
        </pc:picChg>
        <pc:picChg chg="add mod">
          <ac:chgData name="Luiz Carlos Vendrame Junior" userId="d3bf5ef6-9a3b-456c-a747-ebdf10f07cf7" providerId="ADAL" clId="{2136DCD0-A571-41C3-9439-B21B0B97AD18}" dt="2022-05-17T18:11:23.782" v="4793" actId="164"/>
          <ac:picMkLst>
            <pc:docMk/>
            <pc:sldMk cId="1077262206" sldId="435"/>
            <ac:picMk id="6" creationId="{FE3A964E-4887-37D8-042A-B26B4A82A53D}"/>
          </ac:picMkLst>
        </pc:picChg>
        <pc:picChg chg="add mod">
          <ac:chgData name="Luiz Carlos Vendrame Junior" userId="d3bf5ef6-9a3b-456c-a747-ebdf10f07cf7" providerId="ADAL" clId="{2136DCD0-A571-41C3-9439-B21B0B97AD18}" dt="2022-05-17T18:11:19.030" v="4792" actId="164"/>
          <ac:picMkLst>
            <pc:docMk/>
            <pc:sldMk cId="1077262206" sldId="435"/>
            <ac:picMk id="15" creationId="{E47607A1-8CA5-821E-6C56-A289D94E3517}"/>
          </ac:picMkLst>
        </pc:picChg>
        <pc:picChg chg="add del mod">
          <ac:chgData name="Luiz Carlos Vendrame Junior" userId="d3bf5ef6-9a3b-456c-a747-ebdf10f07cf7" providerId="ADAL" clId="{2136DCD0-A571-41C3-9439-B21B0B97AD18}" dt="2022-05-17T18:05:29.203" v="4637" actId="478"/>
          <ac:picMkLst>
            <pc:docMk/>
            <pc:sldMk cId="1077262206" sldId="435"/>
            <ac:picMk id="17" creationId="{F6F82A59-9A2D-0226-4EAE-9CDA7E848149}"/>
          </ac:picMkLst>
        </pc:picChg>
        <pc:picChg chg="add mod">
          <ac:chgData name="Luiz Carlos Vendrame Junior" userId="d3bf5ef6-9a3b-456c-a747-ebdf10f07cf7" providerId="ADAL" clId="{2136DCD0-A571-41C3-9439-B21B0B97AD18}" dt="2022-05-17T18:11:13.544" v="4791" actId="164"/>
          <ac:picMkLst>
            <pc:docMk/>
            <pc:sldMk cId="1077262206" sldId="435"/>
            <ac:picMk id="20" creationId="{F1228559-B014-CD3E-8788-65E1808FE2A5}"/>
          </ac:picMkLst>
        </pc:picChg>
        <pc:picChg chg="add mod">
          <ac:chgData name="Luiz Carlos Vendrame Junior" userId="d3bf5ef6-9a3b-456c-a747-ebdf10f07cf7" providerId="ADAL" clId="{2136DCD0-A571-41C3-9439-B21B0B97AD18}" dt="2022-05-17T18:11:09.472" v="4790" actId="164"/>
          <ac:picMkLst>
            <pc:docMk/>
            <pc:sldMk cId="1077262206" sldId="435"/>
            <ac:picMk id="22" creationId="{1B1C80DC-E4E4-D37E-0F40-1BBE06577572}"/>
          </ac:picMkLst>
        </pc:picChg>
        <pc:picChg chg="add mod">
          <ac:chgData name="Luiz Carlos Vendrame Junior" userId="d3bf5ef6-9a3b-456c-a747-ebdf10f07cf7" providerId="ADAL" clId="{2136DCD0-A571-41C3-9439-B21B0B97AD18}" dt="2022-05-17T18:11:05.342" v="4789" actId="164"/>
          <ac:picMkLst>
            <pc:docMk/>
            <pc:sldMk cId="1077262206" sldId="435"/>
            <ac:picMk id="28" creationId="{0D18906C-D6BD-6354-94DF-097F4A1E89FD}"/>
          </ac:picMkLst>
        </pc:picChg>
        <pc:picChg chg="add del mod">
          <ac:chgData name="Luiz Carlos Vendrame Junior" userId="d3bf5ef6-9a3b-456c-a747-ebdf10f07cf7" providerId="ADAL" clId="{2136DCD0-A571-41C3-9439-B21B0B97AD18}" dt="2022-05-17T18:30:09.145" v="5687" actId="21"/>
          <ac:picMkLst>
            <pc:docMk/>
            <pc:sldMk cId="1077262206" sldId="435"/>
            <ac:picMk id="68" creationId="{9527DBE9-D8B1-3DE1-1965-175DB1F0FFE5}"/>
          </ac:picMkLst>
        </pc:picChg>
        <pc:picChg chg="add del mod">
          <ac:chgData name="Luiz Carlos Vendrame Junior" userId="d3bf5ef6-9a3b-456c-a747-ebdf10f07cf7" providerId="ADAL" clId="{2136DCD0-A571-41C3-9439-B21B0B97AD18}" dt="2022-05-17T18:38:57.450" v="5922" actId="478"/>
          <ac:picMkLst>
            <pc:docMk/>
            <pc:sldMk cId="1077262206" sldId="435"/>
            <ac:picMk id="70" creationId="{A44A854F-27AF-ABC6-4D57-010A442B649F}"/>
          </ac:picMkLst>
        </pc:picChg>
        <pc:picChg chg="add del mod">
          <ac:chgData name="Luiz Carlos Vendrame Junior" userId="d3bf5ef6-9a3b-456c-a747-ebdf10f07cf7" providerId="ADAL" clId="{2136DCD0-A571-41C3-9439-B21B0B97AD18}" dt="2022-05-17T18:36:51.032" v="5852" actId="478"/>
          <ac:picMkLst>
            <pc:docMk/>
            <pc:sldMk cId="1077262206" sldId="435"/>
            <ac:picMk id="79" creationId="{18C335E2-C17F-827B-C190-896F0F0DB583}"/>
          </ac:picMkLst>
        </pc:picChg>
        <pc:picChg chg="add mod">
          <ac:chgData name="Luiz Carlos Vendrame Junior" userId="d3bf5ef6-9a3b-456c-a747-ebdf10f07cf7" providerId="ADAL" clId="{2136DCD0-A571-41C3-9439-B21B0B97AD18}" dt="2022-05-17T18:46:41.939" v="6086" actId="1076"/>
          <ac:picMkLst>
            <pc:docMk/>
            <pc:sldMk cId="1077262206" sldId="435"/>
            <ac:picMk id="81" creationId="{48429951-38C0-06DF-0BA6-2CA6BFD879B9}"/>
          </ac:picMkLst>
        </pc:picChg>
        <pc:picChg chg="add mod">
          <ac:chgData name="Luiz Carlos Vendrame Junior" userId="d3bf5ef6-9a3b-456c-a747-ebdf10f07cf7" providerId="ADAL" clId="{2136DCD0-A571-41C3-9439-B21B0B97AD18}" dt="2022-05-17T18:40:42.941" v="5997" actId="164"/>
          <ac:picMkLst>
            <pc:docMk/>
            <pc:sldMk cId="1077262206" sldId="435"/>
            <ac:picMk id="84" creationId="{26AFD989-11EC-ECCC-64B7-D71735A950A5}"/>
          </ac:picMkLst>
        </pc:picChg>
        <pc:picChg chg="add mod">
          <ac:chgData name="Luiz Carlos Vendrame Junior" userId="d3bf5ef6-9a3b-456c-a747-ebdf10f07cf7" providerId="ADAL" clId="{2136DCD0-A571-41C3-9439-B21B0B97AD18}" dt="2022-05-17T18:43:39.567" v="6022" actId="1076"/>
          <ac:picMkLst>
            <pc:docMk/>
            <pc:sldMk cId="1077262206" sldId="435"/>
            <ac:picMk id="88" creationId="{A627562E-4E28-6A6D-EF71-8004FC24E1FC}"/>
          </ac:picMkLst>
        </pc:picChg>
        <pc:cxnChg chg="del mod ord">
          <ac:chgData name="Luiz Carlos Vendrame Junior" userId="d3bf5ef6-9a3b-456c-a747-ebdf10f07cf7" providerId="ADAL" clId="{2136DCD0-A571-41C3-9439-B21B0B97AD18}" dt="2022-05-17T18:42:22.892" v="6008" actId="478"/>
          <ac:cxnSpMkLst>
            <pc:docMk/>
            <pc:sldMk cId="1077262206" sldId="435"/>
            <ac:cxnSpMk id="7" creationId="{7FF8AA6D-0EF6-6CAF-25DD-5A5B4633F8B6}"/>
          </ac:cxnSpMkLst>
        </pc:cxnChg>
      </pc:sldChg>
      <pc:sldChg chg="addSp delSp modSp add mod modTransition modAnim">
        <pc:chgData name="Luiz Carlos Vendrame Junior" userId="d3bf5ef6-9a3b-456c-a747-ebdf10f07cf7" providerId="ADAL" clId="{2136DCD0-A571-41C3-9439-B21B0B97AD18}" dt="2022-05-18T20:20:35.836" v="10571"/>
        <pc:sldMkLst>
          <pc:docMk/>
          <pc:sldMk cId="1233526466" sldId="436"/>
        </pc:sldMkLst>
        <pc:spChg chg="add del mod">
          <ac:chgData name="Luiz Carlos Vendrame Junior" userId="d3bf5ef6-9a3b-456c-a747-ebdf10f07cf7" providerId="ADAL" clId="{2136DCD0-A571-41C3-9439-B21B0B97AD18}" dt="2022-05-17T18:48:02.166" v="6120" actId="478"/>
          <ac:spMkLst>
            <pc:docMk/>
            <pc:sldMk cId="1233526466" sldId="436"/>
            <ac:spMk id="3" creationId="{A655FD62-F035-D904-76F6-05B8C6C97960}"/>
          </ac:spMkLst>
        </pc:spChg>
        <pc:spChg chg="add mod">
          <ac:chgData name="Luiz Carlos Vendrame Junior" userId="d3bf5ef6-9a3b-456c-a747-ebdf10f07cf7" providerId="ADAL" clId="{2136DCD0-A571-41C3-9439-B21B0B97AD18}" dt="2022-05-17T20:06:33.635" v="6659" actId="164"/>
          <ac:spMkLst>
            <pc:docMk/>
            <pc:sldMk cId="1233526466" sldId="436"/>
            <ac:spMk id="5" creationId="{758C6A82-FADA-AD1B-AFF5-F8469EAF95B1}"/>
          </ac:spMkLst>
        </pc:spChg>
        <pc:spChg chg="mod">
          <ac:chgData name="Luiz Carlos Vendrame Junior" userId="d3bf5ef6-9a3b-456c-a747-ebdf10f07cf7" providerId="ADAL" clId="{2136DCD0-A571-41C3-9439-B21B0B97AD18}" dt="2022-05-17T19:59:43.355" v="6594" actId="255"/>
          <ac:spMkLst>
            <pc:docMk/>
            <pc:sldMk cId="1233526466" sldId="436"/>
            <ac:spMk id="8" creationId="{2D4EA0E3-B7ED-0FED-537C-A2D1A56D4CE6}"/>
          </ac:spMkLst>
        </pc:spChg>
        <pc:spChg chg="del">
          <ac:chgData name="Luiz Carlos Vendrame Junior" userId="d3bf5ef6-9a3b-456c-a747-ebdf10f07cf7" providerId="ADAL" clId="{2136DCD0-A571-41C3-9439-B21B0B97AD18}" dt="2022-05-17T18:50:58.867" v="6132" actId="478"/>
          <ac:spMkLst>
            <pc:docMk/>
            <pc:sldMk cId="1233526466" sldId="436"/>
            <ac:spMk id="13" creationId="{C024F1F5-1F25-9244-05FF-3146D25AEB58}"/>
          </ac:spMkLst>
        </pc:spChg>
        <pc:spChg chg="add mod">
          <ac:chgData name="Luiz Carlos Vendrame Junior" userId="d3bf5ef6-9a3b-456c-a747-ebdf10f07cf7" providerId="ADAL" clId="{2136DCD0-A571-41C3-9439-B21B0B97AD18}" dt="2022-05-17T20:06:33.635" v="6659" actId="164"/>
          <ac:spMkLst>
            <pc:docMk/>
            <pc:sldMk cId="1233526466" sldId="436"/>
            <ac:spMk id="14" creationId="{D8CD885D-6C7E-C8C0-560A-16612CA351A4}"/>
          </ac:spMkLst>
        </pc:spChg>
        <pc:spChg chg="add mod ord">
          <ac:chgData name="Luiz Carlos Vendrame Junior" userId="d3bf5ef6-9a3b-456c-a747-ebdf10f07cf7" providerId="ADAL" clId="{2136DCD0-A571-41C3-9439-B21B0B97AD18}" dt="2022-05-17T19:28:52.726" v="6587" actId="164"/>
          <ac:spMkLst>
            <pc:docMk/>
            <pc:sldMk cId="1233526466" sldId="436"/>
            <ac:spMk id="27" creationId="{D8D8ACBE-A326-4C50-3DF4-FFBE463376C2}"/>
          </ac:spMkLst>
        </pc:spChg>
        <pc:spChg chg="add mod">
          <ac:chgData name="Luiz Carlos Vendrame Junior" userId="d3bf5ef6-9a3b-456c-a747-ebdf10f07cf7" providerId="ADAL" clId="{2136DCD0-A571-41C3-9439-B21B0B97AD18}" dt="2022-05-17T20:06:33.635" v="6659" actId="164"/>
          <ac:spMkLst>
            <pc:docMk/>
            <pc:sldMk cId="1233526466" sldId="436"/>
            <ac:spMk id="67" creationId="{5E3D9534-99BD-5DAA-A171-8473D6D13AA5}"/>
          </ac:spMkLst>
        </pc:spChg>
        <pc:spChg chg="add mod">
          <ac:chgData name="Luiz Carlos Vendrame Junior" userId="d3bf5ef6-9a3b-456c-a747-ebdf10f07cf7" providerId="ADAL" clId="{2136DCD0-A571-41C3-9439-B21B0B97AD18}" dt="2022-05-17T20:03:23.391" v="6636" actId="164"/>
          <ac:spMkLst>
            <pc:docMk/>
            <pc:sldMk cId="1233526466" sldId="436"/>
            <ac:spMk id="69" creationId="{473025E2-DFEF-FA8C-8A9A-EF254987D04E}"/>
          </ac:spMkLst>
        </pc:spChg>
        <pc:spChg chg="add del mod">
          <ac:chgData name="Luiz Carlos Vendrame Junior" userId="d3bf5ef6-9a3b-456c-a747-ebdf10f07cf7" providerId="ADAL" clId="{2136DCD0-A571-41C3-9439-B21B0B97AD18}" dt="2022-05-17T19:17:24.925" v="6371" actId="478"/>
          <ac:spMkLst>
            <pc:docMk/>
            <pc:sldMk cId="1233526466" sldId="436"/>
            <ac:spMk id="74" creationId="{156EF690-FF86-B0AC-D072-813092635A2E}"/>
          </ac:spMkLst>
        </pc:spChg>
        <pc:spChg chg="add mod">
          <ac:chgData name="Luiz Carlos Vendrame Junior" userId="d3bf5ef6-9a3b-456c-a747-ebdf10f07cf7" providerId="ADAL" clId="{2136DCD0-A571-41C3-9439-B21B0B97AD18}" dt="2022-05-17T19:28:52.726" v="6587" actId="164"/>
          <ac:spMkLst>
            <pc:docMk/>
            <pc:sldMk cId="1233526466" sldId="436"/>
            <ac:spMk id="78" creationId="{A3A1F232-3B41-54CF-9988-017BA6F134F9}"/>
          </ac:spMkLst>
        </pc:spChg>
        <pc:spChg chg="add mod">
          <ac:chgData name="Luiz Carlos Vendrame Junior" userId="d3bf5ef6-9a3b-456c-a747-ebdf10f07cf7" providerId="ADAL" clId="{2136DCD0-A571-41C3-9439-B21B0B97AD18}" dt="2022-05-17T19:28:52.726" v="6587" actId="164"/>
          <ac:spMkLst>
            <pc:docMk/>
            <pc:sldMk cId="1233526466" sldId="436"/>
            <ac:spMk id="79" creationId="{0CFDF44C-D3AE-73AC-7A55-B1763681F910}"/>
          </ac:spMkLst>
        </pc:spChg>
        <pc:spChg chg="add mod">
          <ac:chgData name="Luiz Carlos Vendrame Junior" userId="d3bf5ef6-9a3b-456c-a747-ebdf10f07cf7" providerId="ADAL" clId="{2136DCD0-A571-41C3-9439-B21B0B97AD18}" dt="2022-05-17T20:06:33.635" v="6659" actId="164"/>
          <ac:spMkLst>
            <pc:docMk/>
            <pc:sldMk cId="1233526466" sldId="436"/>
            <ac:spMk id="80" creationId="{205165E1-5663-5A86-A555-65B8FE0AA52C}"/>
          </ac:spMkLst>
        </pc:spChg>
        <pc:grpChg chg="add mod">
          <ac:chgData name="Luiz Carlos Vendrame Junior" userId="d3bf5ef6-9a3b-456c-a747-ebdf10f07cf7" providerId="ADAL" clId="{2136DCD0-A571-41C3-9439-B21B0B97AD18}" dt="2022-05-17T20:00:48.113" v="6603" actId="1076"/>
          <ac:grpSpMkLst>
            <pc:docMk/>
            <pc:sldMk cId="1233526466" sldId="436"/>
            <ac:grpSpMk id="42" creationId="{363DF0D7-1EF7-1FA2-12E7-0A22B22E24C2}"/>
          </ac:grpSpMkLst>
        </pc:grpChg>
        <pc:grpChg chg="mod">
          <ac:chgData name="Luiz Carlos Vendrame Junior" userId="d3bf5ef6-9a3b-456c-a747-ebdf10f07cf7" providerId="ADAL" clId="{2136DCD0-A571-41C3-9439-B21B0B97AD18}" dt="2022-05-17T18:52:32.877" v="6252" actId="1037"/>
          <ac:grpSpMkLst>
            <pc:docMk/>
            <pc:sldMk cId="1233526466" sldId="436"/>
            <ac:grpSpMk id="60" creationId="{B7368344-71FB-411C-36E2-ABFE7EC75054}"/>
          </ac:grpSpMkLst>
        </pc:grpChg>
        <pc:grpChg chg="mod">
          <ac:chgData name="Luiz Carlos Vendrame Junior" userId="d3bf5ef6-9a3b-456c-a747-ebdf10f07cf7" providerId="ADAL" clId="{2136DCD0-A571-41C3-9439-B21B0B97AD18}" dt="2022-05-17T18:52:32.877" v="6252" actId="1037"/>
          <ac:grpSpMkLst>
            <pc:docMk/>
            <pc:sldMk cId="1233526466" sldId="436"/>
            <ac:grpSpMk id="61" creationId="{0E8C99B7-E8B1-78E9-815E-426F27C57A33}"/>
          </ac:grpSpMkLst>
        </pc:grpChg>
        <pc:grpChg chg="mod">
          <ac:chgData name="Luiz Carlos Vendrame Junior" userId="d3bf5ef6-9a3b-456c-a747-ebdf10f07cf7" providerId="ADAL" clId="{2136DCD0-A571-41C3-9439-B21B0B97AD18}" dt="2022-05-17T20:02:55.101" v="6634" actId="164"/>
          <ac:grpSpMkLst>
            <pc:docMk/>
            <pc:sldMk cId="1233526466" sldId="436"/>
            <ac:grpSpMk id="62" creationId="{9CB6FBD2-87F9-338F-037F-BFC1BB4A832A}"/>
          </ac:grpSpMkLst>
        </pc:grpChg>
        <pc:grpChg chg="mod">
          <ac:chgData name="Luiz Carlos Vendrame Junior" userId="d3bf5ef6-9a3b-456c-a747-ebdf10f07cf7" providerId="ADAL" clId="{2136DCD0-A571-41C3-9439-B21B0B97AD18}" dt="2022-05-17T18:52:32.877" v="6252" actId="1037"/>
          <ac:grpSpMkLst>
            <pc:docMk/>
            <pc:sldMk cId="1233526466" sldId="436"/>
            <ac:grpSpMk id="63" creationId="{47EF70E5-15A2-3665-FD56-289E6ADF14B8}"/>
          </ac:grpSpMkLst>
        </pc:grpChg>
        <pc:grpChg chg="mod">
          <ac:chgData name="Luiz Carlos Vendrame Junior" userId="d3bf5ef6-9a3b-456c-a747-ebdf10f07cf7" providerId="ADAL" clId="{2136DCD0-A571-41C3-9439-B21B0B97AD18}" dt="2022-05-17T18:52:32.877" v="6252" actId="1037"/>
          <ac:grpSpMkLst>
            <pc:docMk/>
            <pc:sldMk cId="1233526466" sldId="436"/>
            <ac:grpSpMk id="64" creationId="{DA30D1A3-4A88-23E3-47BA-64E167A41B1E}"/>
          </ac:grpSpMkLst>
        </pc:grpChg>
        <pc:grpChg chg="mod">
          <ac:chgData name="Luiz Carlos Vendrame Junior" userId="d3bf5ef6-9a3b-456c-a747-ebdf10f07cf7" providerId="ADAL" clId="{2136DCD0-A571-41C3-9439-B21B0B97AD18}" dt="2022-05-17T18:52:32.877" v="6252" actId="1037"/>
          <ac:grpSpMkLst>
            <pc:docMk/>
            <pc:sldMk cId="1233526466" sldId="436"/>
            <ac:grpSpMk id="65" creationId="{37C565E7-0402-2F52-05AC-43FDE92B40B8}"/>
          </ac:grpSpMkLst>
        </pc:grpChg>
        <pc:grpChg chg="mod">
          <ac:chgData name="Luiz Carlos Vendrame Junior" userId="d3bf5ef6-9a3b-456c-a747-ebdf10f07cf7" providerId="ADAL" clId="{2136DCD0-A571-41C3-9439-B21B0B97AD18}" dt="2022-05-17T18:52:32.877" v="6252" actId="1037"/>
          <ac:grpSpMkLst>
            <pc:docMk/>
            <pc:sldMk cId="1233526466" sldId="436"/>
            <ac:grpSpMk id="66" creationId="{5B97277C-A39F-8714-F3FE-062BD91E135B}"/>
          </ac:grpSpMkLst>
        </pc:grpChg>
        <pc:grpChg chg="add mod">
          <ac:chgData name="Luiz Carlos Vendrame Junior" userId="d3bf5ef6-9a3b-456c-a747-ebdf10f07cf7" providerId="ADAL" clId="{2136DCD0-A571-41C3-9439-B21B0B97AD18}" dt="2022-05-17T20:02:55.101" v="6634" actId="164"/>
          <ac:grpSpMkLst>
            <pc:docMk/>
            <pc:sldMk cId="1233526466" sldId="436"/>
            <ac:grpSpMk id="83" creationId="{48A423EF-21DA-28C0-091A-A36B40DCCFED}"/>
          </ac:grpSpMkLst>
        </pc:grpChg>
        <pc:grpChg chg="del">
          <ac:chgData name="Luiz Carlos Vendrame Junior" userId="d3bf5ef6-9a3b-456c-a747-ebdf10f07cf7" providerId="ADAL" clId="{2136DCD0-A571-41C3-9439-B21B0B97AD18}" dt="2022-05-17T18:47:12.024" v="6111" actId="478"/>
          <ac:grpSpMkLst>
            <pc:docMk/>
            <pc:sldMk cId="1233526466" sldId="436"/>
            <ac:grpSpMk id="86" creationId="{F2532722-C191-C7E0-D7FC-66700B4B24A2}"/>
          </ac:grpSpMkLst>
        </pc:grpChg>
        <pc:grpChg chg="add mod">
          <ac:chgData name="Luiz Carlos Vendrame Junior" userId="d3bf5ef6-9a3b-456c-a747-ebdf10f07cf7" providerId="ADAL" clId="{2136DCD0-A571-41C3-9439-B21B0B97AD18}" dt="2022-05-17T20:03:23.391" v="6636" actId="164"/>
          <ac:grpSpMkLst>
            <pc:docMk/>
            <pc:sldMk cId="1233526466" sldId="436"/>
            <ac:grpSpMk id="87" creationId="{D1E928D2-53FB-67F0-E40E-370A7C1633B4}"/>
          </ac:grpSpMkLst>
        </pc:grpChg>
        <pc:grpChg chg="add mod">
          <ac:chgData name="Luiz Carlos Vendrame Junior" userId="d3bf5ef6-9a3b-456c-a747-ebdf10f07cf7" providerId="ADAL" clId="{2136DCD0-A571-41C3-9439-B21B0B97AD18}" dt="2022-05-17T20:06:33.635" v="6659" actId="164"/>
          <ac:grpSpMkLst>
            <pc:docMk/>
            <pc:sldMk cId="1233526466" sldId="436"/>
            <ac:grpSpMk id="88" creationId="{51ADE1FE-25F2-356A-B531-E850E2131E10}"/>
          </ac:grpSpMkLst>
        </pc:grpChg>
        <pc:picChg chg="add del mod">
          <ac:chgData name="Luiz Carlos Vendrame Junior" userId="d3bf5ef6-9a3b-456c-a747-ebdf10f07cf7" providerId="ADAL" clId="{2136DCD0-A571-41C3-9439-B21B0B97AD18}" dt="2022-05-17T18:51:32.776" v="6147"/>
          <ac:picMkLst>
            <pc:docMk/>
            <pc:sldMk cId="1233526466" sldId="436"/>
            <ac:picMk id="17" creationId="{48DCA99A-8147-A637-17B4-5E93D034EBCA}"/>
          </ac:picMkLst>
        </pc:picChg>
        <pc:picChg chg="add del mod">
          <ac:chgData name="Luiz Carlos Vendrame Junior" userId="d3bf5ef6-9a3b-456c-a747-ebdf10f07cf7" providerId="ADAL" clId="{2136DCD0-A571-41C3-9439-B21B0B97AD18}" dt="2022-05-17T19:13:48.352" v="6261" actId="478"/>
          <ac:picMkLst>
            <pc:docMk/>
            <pc:sldMk cId="1233526466" sldId="436"/>
            <ac:picMk id="19" creationId="{5B985A04-EAA1-96FF-5C86-C0CE9DF8CEDF}"/>
          </ac:picMkLst>
        </pc:picChg>
        <pc:picChg chg="add mod">
          <ac:chgData name="Luiz Carlos Vendrame Junior" userId="d3bf5ef6-9a3b-456c-a747-ebdf10f07cf7" providerId="ADAL" clId="{2136DCD0-A571-41C3-9439-B21B0B97AD18}" dt="2022-05-17T20:03:23.391" v="6636" actId="164"/>
          <ac:picMkLst>
            <pc:docMk/>
            <pc:sldMk cId="1233526466" sldId="436"/>
            <ac:picMk id="23" creationId="{AEC4A44D-8AC6-14D8-CDE8-E31DABAB39D1}"/>
          </ac:picMkLst>
        </pc:picChg>
        <pc:picChg chg="add del mod">
          <ac:chgData name="Luiz Carlos Vendrame Junior" userId="d3bf5ef6-9a3b-456c-a747-ebdf10f07cf7" providerId="ADAL" clId="{2136DCD0-A571-41C3-9439-B21B0B97AD18}" dt="2022-05-17T19:25:59.328" v="6546" actId="478"/>
          <ac:picMkLst>
            <pc:docMk/>
            <pc:sldMk cId="1233526466" sldId="436"/>
            <ac:picMk id="26" creationId="{2E412758-A8AB-060D-FE20-ED0386DD8C86}"/>
          </ac:picMkLst>
        </pc:picChg>
        <pc:picChg chg="add del mod">
          <ac:chgData name="Luiz Carlos Vendrame Junior" userId="d3bf5ef6-9a3b-456c-a747-ebdf10f07cf7" providerId="ADAL" clId="{2136DCD0-A571-41C3-9439-B21B0B97AD18}" dt="2022-05-17T19:26:25.827" v="6551" actId="478"/>
          <ac:picMkLst>
            <pc:docMk/>
            <pc:sldMk cId="1233526466" sldId="436"/>
            <ac:picMk id="35" creationId="{5356A1D7-3F05-C5EF-0A5A-397FD2DFAB9A}"/>
          </ac:picMkLst>
        </pc:picChg>
        <pc:picChg chg="add mod modCrop">
          <ac:chgData name="Luiz Carlos Vendrame Junior" userId="d3bf5ef6-9a3b-456c-a747-ebdf10f07cf7" providerId="ADAL" clId="{2136DCD0-A571-41C3-9439-B21B0B97AD18}" dt="2022-05-17T19:28:52.726" v="6587" actId="164"/>
          <ac:picMkLst>
            <pc:docMk/>
            <pc:sldMk cId="1233526466" sldId="436"/>
            <ac:picMk id="41" creationId="{C22F0239-D8FB-EBC7-034B-DD39BD21937B}"/>
          </ac:picMkLst>
        </pc:picChg>
        <pc:picChg chg="add del mod">
          <ac:chgData name="Luiz Carlos Vendrame Junior" userId="d3bf5ef6-9a3b-456c-a747-ebdf10f07cf7" providerId="ADAL" clId="{2136DCD0-A571-41C3-9439-B21B0B97AD18}" dt="2022-05-17T20:01:50.624" v="6607" actId="478"/>
          <ac:picMkLst>
            <pc:docMk/>
            <pc:sldMk cId="1233526466" sldId="436"/>
            <ac:picMk id="68" creationId="{77288123-4817-E306-F182-1840AD1DD8D6}"/>
          </ac:picMkLst>
        </pc:picChg>
        <pc:picChg chg="add mod">
          <ac:chgData name="Luiz Carlos Vendrame Junior" userId="d3bf5ef6-9a3b-456c-a747-ebdf10f07cf7" providerId="ADAL" clId="{2136DCD0-A571-41C3-9439-B21B0B97AD18}" dt="2022-05-17T20:02:55.101" v="6634" actId="164"/>
          <ac:picMkLst>
            <pc:docMk/>
            <pc:sldMk cId="1233526466" sldId="436"/>
            <ac:picMk id="71" creationId="{591045B9-439B-6F60-EF3F-DF1E52DB1025}"/>
          </ac:picMkLst>
        </pc:picChg>
        <pc:cxnChg chg="mod ord">
          <ac:chgData name="Luiz Carlos Vendrame Junior" userId="d3bf5ef6-9a3b-456c-a747-ebdf10f07cf7" providerId="ADAL" clId="{2136DCD0-A571-41C3-9439-B21B0B97AD18}" dt="2022-05-17T20:03:40.144" v="6639" actId="167"/>
          <ac:cxnSpMkLst>
            <pc:docMk/>
            <pc:sldMk cId="1233526466" sldId="436"/>
            <ac:cxnSpMk id="7" creationId="{7FF8AA6D-0EF6-6CAF-25DD-5A5B4633F8B6}"/>
          </ac:cxnSpMkLst>
        </pc:cxnChg>
      </pc:sldChg>
      <pc:sldChg chg="addSp delSp modSp add mod ord modTransition modShow">
        <pc:chgData name="Luiz Carlos Vendrame Junior" userId="d3bf5ef6-9a3b-456c-a747-ebdf10f07cf7" providerId="ADAL" clId="{2136DCD0-A571-41C3-9439-B21B0B97AD18}" dt="2022-05-18T20:20:35.836" v="10571"/>
        <pc:sldMkLst>
          <pc:docMk/>
          <pc:sldMk cId="314755798" sldId="437"/>
        </pc:sldMkLst>
        <pc:spChg chg="mod">
          <ac:chgData name="Luiz Carlos Vendrame Junior" userId="d3bf5ef6-9a3b-456c-a747-ebdf10f07cf7" providerId="ADAL" clId="{2136DCD0-A571-41C3-9439-B21B0B97AD18}" dt="2022-05-17T20:33:55.710" v="6725" actId="20577"/>
          <ac:spMkLst>
            <pc:docMk/>
            <pc:sldMk cId="314755798" sldId="437"/>
            <ac:spMk id="8" creationId="{2D4EA0E3-B7ED-0FED-537C-A2D1A56D4CE6}"/>
          </ac:spMkLst>
        </pc:spChg>
        <pc:spChg chg="mod">
          <ac:chgData name="Luiz Carlos Vendrame Junior" userId="d3bf5ef6-9a3b-456c-a747-ebdf10f07cf7" providerId="ADAL" clId="{2136DCD0-A571-41C3-9439-B21B0B97AD18}" dt="2022-05-17T20:33:45.636" v="6709" actId="20577"/>
          <ac:spMkLst>
            <pc:docMk/>
            <pc:sldMk cId="314755798" sldId="437"/>
            <ac:spMk id="12" creationId="{89931C8D-64A6-0249-7F30-BA09DCB64EEE}"/>
          </ac:spMkLst>
        </pc:spChg>
        <pc:spChg chg="del">
          <ac:chgData name="Luiz Carlos Vendrame Junior" userId="d3bf5ef6-9a3b-456c-a747-ebdf10f07cf7" providerId="ADAL" clId="{2136DCD0-A571-41C3-9439-B21B0B97AD18}" dt="2022-05-17T20:33:58.878" v="6726" actId="478"/>
          <ac:spMkLst>
            <pc:docMk/>
            <pc:sldMk cId="314755798" sldId="437"/>
            <ac:spMk id="13" creationId="{C024F1F5-1F25-9244-05FF-3146D25AEB58}"/>
          </ac:spMkLst>
        </pc:spChg>
        <pc:spChg chg="add mod ord">
          <ac:chgData name="Luiz Carlos Vendrame Junior" userId="d3bf5ef6-9a3b-456c-a747-ebdf10f07cf7" providerId="ADAL" clId="{2136DCD0-A571-41C3-9439-B21B0B97AD18}" dt="2022-05-18T12:35:24.911" v="7577" actId="164"/>
          <ac:spMkLst>
            <pc:docMk/>
            <pc:sldMk cId="314755798" sldId="437"/>
            <ac:spMk id="15" creationId="{90BCFBFF-1CD3-479F-DD50-921A9D911F91}"/>
          </ac:spMkLst>
        </pc:spChg>
        <pc:spChg chg="del mod topLvl">
          <ac:chgData name="Luiz Carlos Vendrame Junior" userId="d3bf5ef6-9a3b-456c-a747-ebdf10f07cf7" providerId="ADAL" clId="{2136DCD0-A571-41C3-9439-B21B0B97AD18}" dt="2022-05-17T20:34:16.890" v="6729" actId="478"/>
          <ac:spMkLst>
            <pc:docMk/>
            <pc:sldMk cId="314755798" sldId="437"/>
            <ac:spMk id="20" creationId="{489B67A5-D19C-9B9B-32F3-553F56D067B7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22" creationId="{461CC4E7-78FA-2FC7-3D66-4166480451BF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27" creationId="{8F6D2FE1-EEC4-1C85-E589-F33A1FB47999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31" creationId="{29C23101-EDED-C973-2A2E-CCE87EF91B78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33" creationId="{01E1CB69-172F-0D4E-D821-98BCC08A205D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34" creationId="{B3C91A14-5B6D-A90A-64AA-2A75D0403C2A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35" creationId="{E693AB22-6B25-CD65-92EE-48DA930E53BD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36" creationId="{57BB6C60-56D7-F20C-8658-13A065A56FE8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38" creationId="{B0AC9A48-D7FD-7CC4-0C53-4BDD0780EC69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40" creationId="{66CA69E4-8EBA-5453-E425-89C99BD5FB54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42" creationId="{04665AFC-294D-4D07-469A-787B8B62C42C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43" creationId="{2B42C08A-FDF2-0611-9D6C-BE0E061EEFCF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45" creationId="{726B904B-43E9-4448-55CA-B6CD2D67D9D9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46" creationId="{0C0D7A53-752B-D07E-DC43-860AACC2AB82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47" creationId="{94DE895C-6474-C88B-D16B-291238837622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48" creationId="{F74BEA40-CE8A-F0E2-4BD2-D03AF2D7F6F5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49" creationId="{B4EA2457-990E-AE75-7515-69943E853024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50" creationId="{547C6082-B983-0E86-7D00-2C7B1AF4E1CA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51" creationId="{7667C11B-A32A-DDBD-7111-746E5DC312CC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52" creationId="{BA47B53B-9A3A-6151-3625-34D8C83B44E6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53" creationId="{D0EC3B32-2385-30E2-7D6D-C99AF89202DF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54" creationId="{7525C44C-6804-49AD-4CF6-508CC423A4B9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55" creationId="{97E03452-144D-B51F-BB01-F30AC7FCE9FA}"/>
          </ac:spMkLst>
        </pc:spChg>
        <pc:spChg chg="mod">
          <ac:chgData name="Luiz Carlos Vendrame Junior" userId="d3bf5ef6-9a3b-456c-a747-ebdf10f07cf7" providerId="ADAL" clId="{2136DCD0-A571-41C3-9439-B21B0B97AD18}" dt="2022-05-18T12:35:13.007" v="7574" actId="1076"/>
          <ac:spMkLst>
            <pc:docMk/>
            <pc:sldMk cId="314755798" sldId="437"/>
            <ac:spMk id="56" creationId="{342425AC-D491-A88E-E56E-A751723A47F0}"/>
          </ac:spMkLst>
        </pc:spChg>
        <pc:spChg chg="add del mod">
          <ac:chgData name="Luiz Carlos Vendrame Junior" userId="d3bf5ef6-9a3b-456c-a747-ebdf10f07cf7" providerId="ADAL" clId="{2136DCD0-A571-41C3-9439-B21B0B97AD18}" dt="2022-05-17T20:36:19.348" v="6749" actId="478"/>
          <ac:spMkLst>
            <pc:docMk/>
            <pc:sldMk cId="314755798" sldId="437"/>
            <ac:spMk id="57" creationId="{4EE9DB8F-C6A1-E34E-80BB-0A1715D53515}"/>
          </ac:spMkLst>
        </pc:spChg>
        <pc:spChg chg="add mod">
          <ac:chgData name="Luiz Carlos Vendrame Junior" userId="d3bf5ef6-9a3b-456c-a747-ebdf10f07cf7" providerId="ADAL" clId="{2136DCD0-A571-41C3-9439-B21B0B97AD18}" dt="2022-05-18T12:30:56.091" v="7439" actId="164"/>
          <ac:spMkLst>
            <pc:docMk/>
            <pc:sldMk cId="314755798" sldId="437"/>
            <ac:spMk id="58" creationId="{D6DB236A-96FA-F877-5272-F0DBA216BEFF}"/>
          </ac:spMkLst>
        </pc:spChg>
        <pc:spChg chg="add del mod">
          <ac:chgData name="Luiz Carlos Vendrame Junior" userId="d3bf5ef6-9a3b-456c-a747-ebdf10f07cf7" providerId="ADAL" clId="{2136DCD0-A571-41C3-9439-B21B0B97AD18}" dt="2022-05-17T20:49:16.890" v="7100" actId="478"/>
          <ac:spMkLst>
            <pc:docMk/>
            <pc:sldMk cId="314755798" sldId="437"/>
            <ac:spMk id="59" creationId="{A66A185B-0A85-E285-F4B9-AEF3C870DAE3}"/>
          </ac:spMkLst>
        </pc:spChg>
        <pc:spChg chg="add mod">
          <ac:chgData name="Luiz Carlos Vendrame Junior" userId="d3bf5ef6-9a3b-456c-a747-ebdf10f07cf7" providerId="ADAL" clId="{2136DCD0-A571-41C3-9439-B21B0B97AD18}" dt="2022-05-18T12:30:56.091" v="7439" actId="164"/>
          <ac:spMkLst>
            <pc:docMk/>
            <pc:sldMk cId="314755798" sldId="437"/>
            <ac:spMk id="60" creationId="{176CC530-872F-B09A-5FB0-4ECAA7D6E48B}"/>
          </ac:spMkLst>
        </pc:spChg>
        <pc:spChg chg="add mod">
          <ac:chgData name="Luiz Carlos Vendrame Junior" userId="d3bf5ef6-9a3b-456c-a747-ebdf10f07cf7" providerId="ADAL" clId="{2136DCD0-A571-41C3-9439-B21B0B97AD18}" dt="2022-05-18T12:30:43.839" v="7437" actId="164"/>
          <ac:spMkLst>
            <pc:docMk/>
            <pc:sldMk cId="314755798" sldId="437"/>
            <ac:spMk id="61" creationId="{4D759B70-7FB2-D769-FF09-B250468B0CA1}"/>
          </ac:spMkLst>
        </pc:spChg>
        <pc:spChg chg="add mod">
          <ac:chgData name="Luiz Carlos Vendrame Junior" userId="d3bf5ef6-9a3b-456c-a747-ebdf10f07cf7" providerId="ADAL" clId="{2136DCD0-A571-41C3-9439-B21B0B97AD18}" dt="2022-05-18T12:30:43.839" v="7437" actId="164"/>
          <ac:spMkLst>
            <pc:docMk/>
            <pc:sldMk cId="314755798" sldId="437"/>
            <ac:spMk id="63" creationId="{46B3C5FD-E618-CFB4-3EFF-311BFB8F0C39}"/>
          </ac:spMkLst>
        </pc:spChg>
        <pc:spChg chg="add mod">
          <ac:chgData name="Luiz Carlos Vendrame Junior" userId="d3bf5ef6-9a3b-456c-a747-ebdf10f07cf7" providerId="ADAL" clId="{2136DCD0-A571-41C3-9439-B21B0B97AD18}" dt="2022-05-18T12:30:48.932" v="7438" actId="164"/>
          <ac:spMkLst>
            <pc:docMk/>
            <pc:sldMk cId="314755798" sldId="437"/>
            <ac:spMk id="64" creationId="{51BAEDFE-6305-1F1E-C365-4BC587082B05}"/>
          </ac:spMkLst>
        </pc:spChg>
        <pc:spChg chg="add mod">
          <ac:chgData name="Luiz Carlos Vendrame Junior" userId="d3bf5ef6-9a3b-456c-a747-ebdf10f07cf7" providerId="ADAL" clId="{2136DCD0-A571-41C3-9439-B21B0B97AD18}" dt="2022-05-18T12:30:48.932" v="7438" actId="164"/>
          <ac:spMkLst>
            <pc:docMk/>
            <pc:sldMk cId="314755798" sldId="437"/>
            <ac:spMk id="66" creationId="{9B582CA3-D678-057D-646D-D57AA2CCD99A}"/>
          </ac:spMkLst>
        </pc:spChg>
        <pc:spChg chg="add del">
          <ac:chgData name="Luiz Carlos Vendrame Junior" userId="d3bf5ef6-9a3b-456c-a747-ebdf10f07cf7" providerId="ADAL" clId="{2136DCD0-A571-41C3-9439-B21B0B97AD18}" dt="2022-05-17T20:37:18.142" v="6753" actId="478"/>
          <ac:spMkLst>
            <pc:docMk/>
            <pc:sldMk cId="314755798" sldId="437"/>
            <ac:spMk id="82" creationId="{31F01F74-3475-B19C-0378-B5AE61D49E44}"/>
          </ac:spMkLst>
        </pc:spChg>
        <pc:grpChg chg="add mod">
          <ac:chgData name="Luiz Carlos Vendrame Junior" userId="d3bf5ef6-9a3b-456c-a747-ebdf10f07cf7" providerId="ADAL" clId="{2136DCD0-A571-41C3-9439-B21B0B97AD18}" dt="2022-05-18T12:35:24.911" v="7577" actId="164"/>
          <ac:grpSpMkLst>
            <pc:docMk/>
            <pc:sldMk cId="314755798" sldId="437"/>
            <ac:grpSpMk id="16" creationId="{92D17F78-4153-9BFD-9550-8E7A1207297A}"/>
          </ac:grpSpMkLst>
        </pc:grpChg>
        <pc:grpChg chg="add mod">
          <ac:chgData name="Luiz Carlos Vendrame Junior" userId="d3bf5ef6-9a3b-456c-a747-ebdf10f07cf7" providerId="ADAL" clId="{2136DCD0-A571-41C3-9439-B21B0B97AD18}" dt="2022-05-18T12:35:24.911" v="7577" actId="164"/>
          <ac:grpSpMkLst>
            <pc:docMk/>
            <pc:sldMk cId="314755798" sldId="437"/>
            <ac:grpSpMk id="17" creationId="{725B85FC-C326-26E3-662F-78E293A861F3}"/>
          </ac:grpSpMkLst>
        </pc:grpChg>
        <pc:grpChg chg="add mod">
          <ac:chgData name="Luiz Carlos Vendrame Junior" userId="d3bf5ef6-9a3b-456c-a747-ebdf10f07cf7" providerId="ADAL" clId="{2136DCD0-A571-41C3-9439-B21B0B97AD18}" dt="2022-05-18T12:35:24.911" v="7577" actId="164"/>
          <ac:grpSpMkLst>
            <pc:docMk/>
            <pc:sldMk cId="314755798" sldId="437"/>
            <ac:grpSpMk id="18" creationId="{EBCFA6AB-48C7-76A4-13E3-41E1FE38B2C8}"/>
          </ac:grpSpMkLst>
        </pc:grpChg>
        <pc:grpChg chg="add del mod">
          <ac:chgData name="Luiz Carlos Vendrame Junior" userId="d3bf5ef6-9a3b-456c-a747-ebdf10f07cf7" providerId="ADAL" clId="{2136DCD0-A571-41C3-9439-B21B0B97AD18}" dt="2022-05-17T20:34:16.890" v="6729" actId="478"/>
          <ac:grpSpMkLst>
            <pc:docMk/>
            <pc:sldMk cId="314755798" sldId="437"/>
            <ac:grpSpMk id="19" creationId="{81FAB913-01F3-65CA-E6C7-83B009FE8B80}"/>
          </ac:grpSpMkLst>
        </pc:grpChg>
        <pc:grpChg chg="add mod">
          <ac:chgData name="Luiz Carlos Vendrame Junior" userId="d3bf5ef6-9a3b-456c-a747-ebdf10f07cf7" providerId="ADAL" clId="{2136DCD0-A571-41C3-9439-B21B0B97AD18}" dt="2022-05-18T12:35:27.484" v="7578" actId="1076"/>
          <ac:grpSpMkLst>
            <pc:docMk/>
            <pc:sldMk cId="314755798" sldId="437"/>
            <ac:grpSpMk id="19" creationId="{8F4E2C94-C055-CA37-77BF-67FD22DB0D2A}"/>
          </ac:grpSpMkLst>
        </pc:grpChg>
        <pc:grpChg chg="mod topLvl">
          <ac:chgData name="Luiz Carlos Vendrame Junior" userId="d3bf5ef6-9a3b-456c-a747-ebdf10f07cf7" providerId="ADAL" clId="{2136DCD0-A571-41C3-9439-B21B0B97AD18}" dt="2022-05-18T12:35:13.007" v="7574" actId="1076"/>
          <ac:grpSpMkLst>
            <pc:docMk/>
            <pc:sldMk cId="314755798" sldId="437"/>
            <ac:grpSpMk id="21" creationId="{6B0A9946-C7B6-5977-502A-11EE40D48ED1}"/>
          </ac:grpSpMkLst>
        </pc:grpChg>
        <pc:grpChg chg="mod">
          <ac:chgData name="Luiz Carlos Vendrame Junior" userId="d3bf5ef6-9a3b-456c-a747-ebdf10f07cf7" providerId="ADAL" clId="{2136DCD0-A571-41C3-9439-B21B0B97AD18}" dt="2022-05-18T12:35:13.007" v="7574" actId="1076"/>
          <ac:grpSpMkLst>
            <pc:docMk/>
            <pc:sldMk cId="314755798" sldId="437"/>
            <ac:grpSpMk id="23" creationId="{ECFDE3D9-F2E5-690A-68C2-E390674A3576}"/>
          </ac:grpSpMkLst>
        </pc:grpChg>
        <pc:grpChg chg="mod">
          <ac:chgData name="Luiz Carlos Vendrame Junior" userId="d3bf5ef6-9a3b-456c-a747-ebdf10f07cf7" providerId="ADAL" clId="{2136DCD0-A571-41C3-9439-B21B0B97AD18}" dt="2022-05-18T12:35:13.007" v="7574" actId="1076"/>
          <ac:grpSpMkLst>
            <pc:docMk/>
            <pc:sldMk cId="314755798" sldId="437"/>
            <ac:grpSpMk id="29" creationId="{6A9E18D5-903A-5222-208F-ABB749B556F7}"/>
          </ac:grpSpMkLst>
        </pc:grpChg>
        <pc:grpChg chg="del">
          <ac:chgData name="Luiz Carlos Vendrame Junior" userId="d3bf5ef6-9a3b-456c-a747-ebdf10f07cf7" providerId="ADAL" clId="{2136DCD0-A571-41C3-9439-B21B0B97AD18}" dt="2022-05-17T20:37:20.444" v="6754" actId="478"/>
          <ac:grpSpMkLst>
            <pc:docMk/>
            <pc:sldMk cId="314755798" sldId="437"/>
            <ac:grpSpMk id="86" creationId="{F2532722-C191-C7E0-D7FC-66700B4B24A2}"/>
          </ac:grpSpMkLst>
        </pc:grpChg>
        <pc:picChg chg="add mod">
          <ac:chgData name="Luiz Carlos Vendrame Junior" userId="d3bf5ef6-9a3b-456c-a747-ebdf10f07cf7" providerId="ADAL" clId="{2136DCD0-A571-41C3-9439-B21B0B97AD18}" dt="2022-05-18T12:30:43.839" v="7437" actId="164"/>
          <ac:picMkLst>
            <pc:docMk/>
            <pc:sldMk cId="314755798" sldId="437"/>
            <ac:picMk id="3" creationId="{6A7402FB-AF89-A2A2-83D9-D3701F514FC1}"/>
          </ac:picMkLst>
        </pc:picChg>
        <pc:picChg chg="add mod">
          <ac:chgData name="Luiz Carlos Vendrame Junior" userId="d3bf5ef6-9a3b-456c-a747-ebdf10f07cf7" providerId="ADAL" clId="{2136DCD0-A571-41C3-9439-B21B0B97AD18}" dt="2022-05-18T12:30:48.932" v="7438" actId="164"/>
          <ac:picMkLst>
            <pc:docMk/>
            <pc:sldMk cId="314755798" sldId="437"/>
            <ac:picMk id="5" creationId="{59D94BE5-0609-B813-8989-1B25F9F9663E}"/>
          </ac:picMkLst>
        </pc:picChg>
        <pc:picChg chg="add del mod">
          <ac:chgData name="Luiz Carlos Vendrame Junior" userId="d3bf5ef6-9a3b-456c-a747-ebdf10f07cf7" providerId="ADAL" clId="{2136DCD0-A571-41C3-9439-B21B0B97AD18}" dt="2022-05-18T12:24:46.948" v="7315" actId="478"/>
          <ac:picMkLst>
            <pc:docMk/>
            <pc:sldMk cId="314755798" sldId="437"/>
            <ac:picMk id="7" creationId="{945145D4-E7F1-7B38-2C1E-DC00B3703249}"/>
          </ac:picMkLst>
        </pc:picChg>
        <pc:picChg chg="add mod">
          <ac:chgData name="Luiz Carlos Vendrame Junior" userId="d3bf5ef6-9a3b-456c-a747-ebdf10f07cf7" providerId="ADAL" clId="{2136DCD0-A571-41C3-9439-B21B0B97AD18}" dt="2022-05-18T12:30:56.091" v="7439" actId="164"/>
          <ac:picMkLst>
            <pc:docMk/>
            <pc:sldMk cId="314755798" sldId="437"/>
            <ac:picMk id="14" creationId="{1B701E4F-E986-B77E-AF22-E02AF4CD6AC5}"/>
          </ac:picMkLst>
        </pc:picChg>
        <pc:picChg chg="mod">
          <ac:chgData name="Luiz Carlos Vendrame Junior" userId="d3bf5ef6-9a3b-456c-a747-ebdf10f07cf7" providerId="ADAL" clId="{2136DCD0-A571-41C3-9439-B21B0B97AD18}" dt="2022-05-18T12:35:13.007" v="7574" actId="1076"/>
          <ac:picMkLst>
            <pc:docMk/>
            <pc:sldMk cId="314755798" sldId="437"/>
            <ac:picMk id="24" creationId="{54B52130-5520-401C-63EF-E72BD50D0BC4}"/>
          </ac:picMkLst>
        </pc:picChg>
        <pc:picChg chg="mod">
          <ac:chgData name="Luiz Carlos Vendrame Junior" userId="d3bf5ef6-9a3b-456c-a747-ebdf10f07cf7" providerId="ADAL" clId="{2136DCD0-A571-41C3-9439-B21B0B97AD18}" dt="2022-05-18T12:35:13.007" v="7574" actId="1076"/>
          <ac:picMkLst>
            <pc:docMk/>
            <pc:sldMk cId="314755798" sldId="437"/>
            <ac:picMk id="25" creationId="{87D15ABC-AF9E-1168-027A-8BDFDF2DCA84}"/>
          </ac:picMkLst>
        </pc:picChg>
        <pc:picChg chg="mod">
          <ac:chgData name="Luiz Carlos Vendrame Junior" userId="d3bf5ef6-9a3b-456c-a747-ebdf10f07cf7" providerId="ADAL" clId="{2136DCD0-A571-41C3-9439-B21B0B97AD18}" dt="2022-05-18T12:35:13.007" v="7574" actId="1076"/>
          <ac:picMkLst>
            <pc:docMk/>
            <pc:sldMk cId="314755798" sldId="437"/>
            <ac:picMk id="26" creationId="{54AEB2C9-693F-3A07-4622-9FFF8FEF6959}"/>
          </ac:picMkLst>
        </pc:picChg>
        <pc:picChg chg="mod">
          <ac:chgData name="Luiz Carlos Vendrame Junior" userId="d3bf5ef6-9a3b-456c-a747-ebdf10f07cf7" providerId="ADAL" clId="{2136DCD0-A571-41C3-9439-B21B0B97AD18}" dt="2022-05-18T12:35:13.007" v="7574" actId="1076"/>
          <ac:picMkLst>
            <pc:docMk/>
            <pc:sldMk cId="314755798" sldId="437"/>
            <ac:picMk id="28" creationId="{F2456633-34EA-EECD-3591-F8D72AA9C776}"/>
          </ac:picMkLst>
        </pc:picChg>
        <pc:picChg chg="mod">
          <ac:chgData name="Luiz Carlos Vendrame Junior" userId="d3bf5ef6-9a3b-456c-a747-ebdf10f07cf7" providerId="ADAL" clId="{2136DCD0-A571-41C3-9439-B21B0B97AD18}" dt="2022-05-18T12:35:13.007" v="7574" actId="1076"/>
          <ac:picMkLst>
            <pc:docMk/>
            <pc:sldMk cId="314755798" sldId="437"/>
            <ac:picMk id="30" creationId="{D5AF7D5E-C0F8-93B7-B0CA-8455794D6606}"/>
          </ac:picMkLst>
        </pc:picChg>
        <pc:picChg chg="mod">
          <ac:chgData name="Luiz Carlos Vendrame Junior" userId="d3bf5ef6-9a3b-456c-a747-ebdf10f07cf7" providerId="ADAL" clId="{2136DCD0-A571-41C3-9439-B21B0B97AD18}" dt="2022-05-18T12:35:13.007" v="7574" actId="1076"/>
          <ac:picMkLst>
            <pc:docMk/>
            <pc:sldMk cId="314755798" sldId="437"/>
            <ac:picMk id="32" creationId="{69D47AD9-3627-38D9-2FA1-8FCB14D12AD5}"/>
          </ac:picMkLst>
        </pc:picChg>
        <pc:picChg chg="mod">
          <ac:chgData name="Luiz Carlos Vendrame Junior" userId="d3bf5ef6-9a3b-456c-a747-ebdf10f07cf7" providerId="ADAL" clId="{2136DCD0-A571-41C3-9439-B21B0B97AD18}" dt="2022-05-18T12:35:13.007" v="7574" actId="1076"/>
          <ac:picMkLst>
            <pc:docMk/>
            <pc:sldMk cId="314755798" sldId="437"/>
            <ac:picMk id="37" creationId="{575AB7EB-1846-6AB7-F7B9-F3FBA3CC8345}"/>
          </ac:picMkLst>
        </pc:picChg>
        <pc:picChg chg="mod">
          <ac:chgData name="Luiz Carlos Vendrame Junior" userId="d3bf5ef6-9a3b-456c-a747-ebdf10f07cf7" providerId="ADAL" clId="{2136DCD0-A571-41C3-9439-B21B0B97AD18}" dt="2022-05-18T12:35:13.007" v="7574" actId="1076"/>
          <ac:picMkLst>
            <pc:docMk/>
            <pc:sldMk cId="314755798" sldId="437"/>
            <ac:picMk id="39" creationId="{106EFF17-7359-BA3E-78B6-E8373EA9C127}"/>
          </ac:picMkLst>
        </pc:picChg>
        <pc:picChg chg="mod">
          <ac:chgData name="Luiz Carlos Vendrame Junior" userId="d3bf5ef6-9a3b-456c-a747-ebdf10f07cf7" providerId="ADAL" clId="{2136DCD0-A571-41C3-9439-B21B0B97AD18}" dt="2022-05-18T12:35:13.007" v="7574" actId="1076"/>
          <ac:picMkLst>
            <pc:docMk/>
            <pc:sldMk cId="314755798" sldId="437"/>
            <ac:picMk id="41" creationId="{6FA9666B-278D-1D47-1E3B-2446C44ACC7C}"/>
          </ac:picMkLst>
        </pc:picChg>
        <pc:picChg chg="mod">
          <ac:chgData name="Luiz Carlos Vendrame Junior" userId="d3bf5ef6-9a3b-456c-a747-ebdf10f07cf7" providerId="ADAL" clId="{2136DCD0-A571-41C3-9439-B21B0B97AD18}" dt="2022-05-18T12:35:13.007" v="7574" actId="1076"/>
          <ac:picMkLst>
            <pc:docMk/>
            <pc:sldMk cId="314755798" sldId="437"/>
            <ac:picMk id="44" creationId="{74370388-24D1-243F-FC19-260C859D31B8}"/>
          </ac:picMkLst>
        </pc:picChg>
        <pc:picChg chg="del">
          <ac:chgData name="Luiz Carlos Vendrame Junior" userId="d3bf5ef6-9a3b-456c-a747-ebdf10f07cf7" providerId="ADAL" clId="{2136DCD0-A571-41C3-9439-B21B0B97AD18}" dt="2022-05-17T20:35:10.371" v="6738" actId="478"/>
          <ac:picMkLst>
            <pc:docMk/>
            <pc:sldMk cId="314755798" sldId="437"/>
            <ac:picMk id="88" creationId="{A627562E-4E28-6A6D-EF71-8004FC24E1FC}"/>
          </ac:picMkLst>
        </pc:picChg>
      </pc:sldChg>
      <pc:sldChg chg="addSp delSp modSp add mod modTransition delAnim modAnim">
        <pc:chgData name="Luiz Carlos Vendrame Junior" userId="d3bf5ef6-9a3b-456c-a747-ebdf10f07cf7" providerId="ADAL" clId="{2136DCD0-A571-41C3-9439-B21B0B97AD18}" dt="2022-05-18T20:20:35.836" v="10571"/>
        <pc:sldMkLst>
          <pc:docMk/>
          <pc:sldMk cId="448224968" sldId="438"/>
        </pc:sldMkLst>
        <pc:spChg chg="del">
          <ac:chgData name="Luiz Carlos Vendrame Junior" userId="d3bf5ef6-9a3b-456c-a747-ebdf10f07cf7" providerId="ADAL" clId="{2136DCD0-A571-41C3-9439-B21B0B97AD18}" dt="2022-05-18T12:36:31.232" v="7581" actId="478"/>
          <ac:spMkLst>
            <pc:docMk/>
            <pc:sldMk cId="448224968" sldId="438"/>
            <ac:spMk id="8" creationId="{2D4EA0E3-B7ED-0FED-537C-A2D1A56D4CE6}"/>
          </ac:spMkLst>
        </pc:spChg>
        <pc:spChg chg="mod topLvl">
          <ac:chgData name="Luiz Carlos Vendrame Junior" userId="d3bf5ef6-9a3b-456c-a747-ebdf10f07cf7" providerId="ADAL" clId="{2136DCD0-A571-41C3-9439-B21B0B97AD18}" dt="2022-05-18T19:28:34.435" v="9451" actId="14100"/>
          <ac:spMkLst>
            <pc:docMk/>
            <pc:sldMk cId="448224968" sldId="438"/>
            <ac:spMk id="15" creationId="{90BCFBFF-1CD3-479F-DD50-921A9D911F91}"/>
          </ac:spMkLst>
        </pc:spChg>
        <pc:spChg chg="del mod topLvl">
          <ac:chgData name="Luiz Carlos Vendrame Junior" userId="d3bf5ef6-9a3b-456c-a747-ebdf10f07cf7" providerId="ADAL" clId="{2136DCD0-A571-41C3-9439-B21B0B97AD18}" dt="2022-05-18T12:47:49.238" v="7663" actId="478"/>
          <ac:spMkLst>
            <pc:docMk/>
            <pc:sldMk cId="448224968" sldId="438"/>
            <ac:spMk id="58" creationId="{D6DB236A-96FA-F877-5272-F0DBA216BEFF}"/>
          </ac:spMkLst>
        </pc:spChg>
        <pc:spChg chg="add mod ord">
          <ac:chgData name="Luiz Carlos Vendrame Junior" userId="d3bf5ef6-9a3b-456c-a747-ebdf10f07cf7" providerId="ADAL" clId="{2136DCD0-A571-41C3-9439-B21B0B97AD18}" dt="2022-05-18T19:28:35.278" v="9452" actId="14100"/>
          <ac:spMkLst>
            <pc:docMk/>
            <pc:sldMk cId="448224968" sldId="438"/>
            <ac:spMk id="59" creationId="{1DD6ED9B-02B2-D647-BFD3-58D62B205948}"/>
          </ac:spMkLst>
        </pc:spChg>
        <pc:spChg chg="mod topLvl">
          <ac:chgData name="Luiz Carlos Vendrame Junior" userId="d3bf5ef6-9a3b-456c-a747-ebdf10f07cf7" providerId="ADAL" clId="{2136DCD0-A571-41C3-9439-B21B0B97AD18}" dt="2022-05-18T19:23:21.282" v="9312" actId="1076"/>
          <ac:spMkLst>
            <pc:docMk/>
            <pc:sldMk cId="448224968" sldId="438"/>
            <ac:spMk id="60" creationId="{176CC530-872F-B09A-5FB0-4ECAA7D6E48B}"/>
          </ac:spMkLst>
        </pc:spChg>
        <pc:spChg chg="mod topLvl">
          <ac:chgData name="Luiz Carlos Vendrame Junior" userId="d3bf5ef6-9a3b-456c-a747-ebdf10f07cf7" providerId="ADAL" clId="{2136DCD0-A571-41C3-9439-B21B0B97AD18}" dt="2022-05-18T19:28:34.110" v="9450" actId="1076"/>
          <ac:spMkLst>
            <pc:docMk/>
            <pc:sldMk cId="448224968" sldId="438"/>
            <ac:spMk id="61" creationId="{4D759B70-7FB2-D769-FF09-B250468B0CA1}"/>
          </ac:spMkLst>
        </pc:spChg>
        <pc:spChg chg="add mod ord">
          <ac:chgData name="Luiz Carlos Vendrame Junior" userId="d3bf5ef6-9a3b-456c-a747-ebdf10f07cf7" providerId="ADAL" clId="{2136DCD0-A571-41C3-9439-B21B0B97AD18}" dt="2022-05-18T19:23:10.131" v="9310" actId="14100"/>
          <ac:spMkLst>
            <pc:docMk/>
            <pc:sldMk cId="448224968" sldId="438"/>
            <ac:spMk id="62" creationId="{A43CC986-A8FD-834B-2FDE-6615C9C73A7F}"/>
          </ac:spMkLst>
        </pc:spChg>
        <pc:spChg chg="del mod topLvl">
          <ac:chgData name="Luiz Carlos Vendrame Junior" userId="d3bf5ef6-9a3b-456c-a747-ebdf10f07cf7" providerId="ADAL" clId="{2136DCD0-A571-41C3-9439-B21B0B97AD18}" dt="2022-05-18T12:45:13.640" v="7632" actId="478"/>
          <ac:spMkLst>
            <pc:docMk/>
            <pc:sldMk cId="448224968" sldId="438"/>
            <ac:spMk id="63" creationId="{46B3C5FD-E618-CFB4-3EFF-311BFB8F0C39}"/>
          </ac:spMkLst>
        </pc:spChg>
        <pc:spChg chg="mod topLvl">
          <ac:chgData name="Luiz Carlos Vendrame Junior" userId="d3bf5ef6-9a3b-456c-a747-ebdf10f07cf7" providerId="ADAL" clId="{2136DCD0-A571-41C3-9439-B21B0B97AD18}" dt="2022-05-18T19:27:59.505" v="9442" actId="1076"/>
          <ac:spMkLst>
            <pc:docMk/>
            <pc:sldMk cId="448224968" sldId="438"/>
            <ac:spMk id="64" creationId="{51BAEDFE-6305-1F1E-C365-4BC587082B05}"/>
          </ac:spMkLst>
        </pc:spChg>
        <pc:spChg chg="add mod">
          <ac:chgData name="Luiz Carlos Vendrame Junior" userId="d3bf5ef6-9a3b-456c-a747-ebdf10f07cf7" providerId="ADAL" clId="{2136DCD0-A571-41C3-9439-B21B0B97AD18}" dt="2022-05-18T19:30:42.209" v="9611" actId="164"/>
          <ac:spMkLst>
            <pc:docMk/>
            <pc:sldMk cId="448224968" sldId="438"/>
            <ac:spMk id="65" creationId="{33C65B19-9630-EAA8-CC22-186035E28673}"/>
          </ac:spMkLst>
        </pc:spChg>
        <pc:spChg chg="del mod topLvl">
          <ac:chgData name="Luiz Carlos Vendrame Junior" userId="d3bf5ef6-9a3b-456c-a747-ebdf10f07cf7" providerId="ADAL" clId="{2136DCD0-A571-41C3-9439-B21B0B97AD18}" dt="2022-05-18T12:47:40.988" v="7661"/>
          <ac:spMkLst>
            <pc:docMk/>
            <pc:sldMk cId="448224968" sldId="438"/>
            <ac:spMk id="66" creationId="{9B582CA3-D678-057D-646D-D57AA2CCD99A}"/>
          </ac:spMkLst>
        </pc:spChg>
        <pc:spChg chg="add mod">
          <ac:chgData name="Luiz Carlos Vendrame Junior" userId="d3bf5ef6-9a3b-456c-a747-ebdf10f07cf7" providerId="ADAL" clId="{2136DCD0-A571-41C3-9439-B21B0B97AD18}" dt="2022-05-18T19:30:48.373" v="9612" actId="14100"/>
          <ac:spMkLst>
            <pc:docMk/>
            <pc:sldMk cId="448224968" sldId="438"/>
            <ac:spMk id="68" creationId="{1FFBBD5B-08FC-8A59-7862-C552CE97C1FF}"/>
          </ac:spMkLst>
        </pc:spChg>
        <pc:grpChg chg="add mod">
          <ac:chgData name="Luiz Carlos Vendrame Junior" userId="d3bf5ef6-9a3b-456c-a747-ebdf10f07cf7" providerId="ADAL" clId="{2136DCD0-A571-41C3-9439-B21B0B97AD18}" dt="2022-05-18T19:28:43.462" v="9475" actId="1035"/>
          <ac:grpSpMkLst>
            <pc:docMk/>
            <pc:sldMk cId="448224968" sldId="438"/>
            <ac:grpSpMk id="2" creationId="{57060772-3908-07F5-0930-AC3510EF73C4}"/>
          </ac:grpSpMkLst>
        </pc:grpChg>
        <pc:grpChg chg="add mod">
          <ac:chgData name="Luiz Carlos Vendrame Junior" userId="d3bf5ef6-9a3b-456c-a747-ebdf10f07cf7" providerId="ADAL" clId="{2136DCD0-A571-41C3-9439-B21B0B97AD18}" dt="2022-05-18T19:28:43.462" v="9475" actId="1035"/>
          <ac:grpSpMkLst>
            <pc:docMk/>
            <pc:sldMk cId="448224968" sldId="438"/>
            <ac:grpSpMk id="4" creationId="{51D6ABAC-4265-8166-A646-15EBE3F1649A}"/>
          </ac:grpSpMkLst>
        </pc:grpChg>
        <pc:grpChg chg="add del mod">
          <ac:chgData name="Luiz Carlos Vendrame Junior" userId="d3bf5ef6-9a3b-456c-a747-ebdf10f07cf7" providerId="ADAL" clId="{2136DCD0-A571-41C3-9439-B21B0B97AD18}" dt="2022-05-18T19:27:50.191" v="9440" actId="478"/>
          <ac:grpSpMkLst>
            <pc:docMk/>
            <pc:sldMk cId="448224968" sldId="438"/>
            <ac:grpSpMk id="6" creationId="{E9D3D844-5F5F-EE2B-3212-3ECB4FFC768D}"/>
          </ac:grpSpMkLst>
        </pc:grpChg>
        <pc:grpChg chg="add mod">
          <ac:chgData name="Luiz Carlos Vendrame Junior" userId="d3bf5ef6-9a3b-456c-a747-ebdf10f07cf7" providerId="ADAL" clId="{2136DCD0-A571-41C3-9439-B21B0B97AD18}" dt="2022-05-18T19:26:37.330" v="9428" actId="164"/>
          <ac:grpSpMkLst>
            <pc:docMk/>
            <pc:sldMk cId="448224968" sldId="438"/>
            <ac:grpSpMk id="7" creationId="{673FF1BD-309D-8602-2EF4-7BD8E16AD65A}"/>
          </ac:grpSpMkLst>
        </pc:grpChg>
        <pc:grpChg chg="add mod">
          <ac:chgData name="Luiz Carlos Vendrame Junior" userId="d3bf5ef6-9a3b-456c-a747-ebdf10f07cf7" providerId="ADAL" clId="{2136DCD0-A571-41C3-9439-B21B0B97AD18}" dt="2022-05-18T19:30:42.209" v="9611" actId="164"/>
          <ac:grpSpMkLst>
            <pc:docMk/>
            <pc:sldMk cId="448224968" sldId="438"/>
            <ac:grpSpMk id="13" creationId="{E269575B-CE58-9922-D33B-D04F464BCE4A}"/>
          </ac:grpSpMkLst>
        </pc:grpChg>
        <pc:grpChg chg="del mod topLvl">
          <ac:chgData name="Luiz Carlos Vendrame Junior" userId="d3bf5ef6-9a3b-456c-a747-ebdf10f07cf7" providerId="ADAL" clId="{2136DCD0-A571-41C3-9439-B21B0B97AD18}" dt="2022-05-18T12:42:54.672" v="7599" actId="165"/>
          <ac:grpSpMkLst>
            <pc:docMk/>
            <pc:sldMk cId="448224968" sldId="438"/>
            <ac:grpSpMk id="16" creationId="{92D17F78-4153-9BFD-9550-8E7A1207297A}"/>
          </ac:grpSpMkLst>
        </pc:grpChg>
        <pc:grpChg chg="del mod topLvl">
          <ac:chgData name="Luiz Carlos Vendrame Junior" userId="d3bf5ef6-9a3b-456c-a747-ebdf10f07cf7" providerId="ADAL" clId="{2136DCD0-A571-41C3-9439-B21B0B97AD18}" dt="2022-05-18T12:42:58.657" v="7600" actId="165"/>
          <ac:grpSpMkLst>
            <pc:docMk/>
            <pc:sldMk cId="448224968" sldId="438"/>
            <ac:grpSpMk id="17" creationId="{725B85FC-C326-26E3-662F-78E293A861F3}"/>
          </ac:grpSpMkLst>
        </pc:grpChg>
        <pc:grpChg chg="del mod topLvl">
          <ac:chgData name="Luiz Carlos Vendrame Junior" userId="d3bf5ef6-9a3b-456c-a747-ebdf10f07cf7" providerId="ADAL" clId="{2136DCD0-A571-41C3-9439-B21B0B97AD18}" dt="2022-05-18T12:43:03.365" v="7601" actId="165"/>
          <ac:grpSpMkLst>
            <pc:docMk/>
            <pc:sldMk cId="448224968" sldId="438"/>
            <ac:grpSpMk id="18" creationId="{EBCFA6AB-48C7-76A4-13E3-41E1FE38B2C8}"/>
          </ac:grpSpMkLst>
        </pc:grpChg>
        <pc:grpChg chg="del">
          <ac:chgData name="Luiz Carlos Vendrame Junior" userId="d3bf5ef6-9a3b-456c-a747-ebdf10f07cf7" providerId="ADAL" clId="{2136DCD0-A571-41C3-9439-B21B0B97AD18}" dt="2022-05-18T12:36:39.551" v="7584" actId="165"/>
          <ac:grpSpMkLst>
            <pc:docMk/>
            <pc:sldMk cId="448224968" sldId="438"/>
            <ac:grpSpMk id="19" creationId="{8F4E2C94-C055-CA37-77BF-67FD22DB0D2A}"/>
          </ac:grpSpMkLst>
        </pc:grpChg>
        <pc:grpChg chg="add mod">
          <ac:chgData name="Luiz Carlos Vendrame Junior" userId="d3bf5ef6-9a3b-456c-a747-ebdf10f07cf7" providerId="ADAL" clId="{2136DCD0-A571-41C3-9439-B21B0B97AD18}" dt="2022-05-18T19:30:54.415" v="9638" actId="1036"/>
          <ac:grpSpMkLst>
            <pc:docMk/>
            <pc:sldMk cId="448224968" sldId="438"/>
            <ac:grpSpMk id="20" creationId="{BCA8FC3E-FED8-3265-5128-8E07AE7892D3}"/>
          </ac:grpSpMkLst>
        </pc:grpChg>
        <pc:grpChg chg="del">
          <ac:chgData name="Luiz Carlos Vendrame Junior" userId="d3bf5ef6-9a3b-456c-a747-ebdf10f07cf7" providerId="ADAL" clId="{2136DCD0-A571-41C3-9439-B21B0B97AD18}" dt="2022-05-18T12:36:32.225" v="7582" actId="478"/>
          <ac:grpSpMkLst>
            <pc:docMk/>
            <pc:sldMk cId="448224968" sldId="438"/>
            <ac:grpSpMk id="21" creationId="{6B0A9946-C7B6-5977-502A-11EE40D48ED1}"/>
          </ac:grpSpMkLst>
        </pc:grpChg>
        <pc:picChg chg="mod topLvl">
          <ac:chgData name="Luiz Carlos Vendrame Junior" userId="d3bf5ef6-9a3b-456c-a747-ebdf10f07cf7" providerId="ADAL" clId="{2136DCD0-A571-41C3-9439-B21B0B97AD18}" dt="2022-05-18T19:28:34.110" v="9450" actId="1076"/>
          <ac:picMkLst>
            <pc:docMk/>
            <pc:sldMk cId="448224968" sldId="438"/>
            <ac:picMk id="3" creationId="{6A7402FB-AF89-A2A2-83D9-D3701F514FC1}"/>
          </ac:picMkLst>
        </pc:picChg>
        <pc:picChg chg="mod topLvl">
          <ac:chgData name="Luiz Carlos Vendrame Junior" userId="d3bf5ef6-9a3b-456c-a747-ebdf10f07cf7" providerId="ADAL" clId="{2136DCD0-A571-41C3-9439-B21B0B97AD18}" dt="2022-05-18T19:27:59.505" v="9442" actId="1076"/>
          <ac:picMkLst>
            <pc:docMk/>
            <pc:sldMk cId="448224968" sldId="438"/>
            <ac:picMk id="5" creationId="{59D94BE5-0609-B813-8989-1B25F9F9663E}"/>
          </ac:picMkLst>
        </pc:picChg>
        <pc:picChg chg="mod topLvl">
          <ac:chgData name="Luiz Carlos Vendrame Junior" userId="d3bf5ef6-9a3b-456c-a747-ebdf10f07cf7" providerId="ADAL" clId="{2136DCD0-A571-41C3-9439-B21B0B97AD18}" dt="2022-05-18T19:23:14.426" v="9311" actId="1076"/>
          <ac:picMkLst>
            <pc:docMk/>
            <pc:sldMk cId="448224968" sldId="438"/>
            <ac:picMk id="14" creationId="{1B701E4F-E986-B77E-AF22-E02AF4CD6AC5}"/>
          </ac:picMkLst>
        </pc:picChg>
        <pc:picChg chg="add mod">
          <ac:chgData name="Luiz Carlos Vendrame Junior" userId="d3bf5ef6-9a3b-456c-a747-ebdf10f07cf7" providerId="ADAL" clId="{2136DCD0-A571-41C3-9439-B21B0B97AD18}" dt="2022-05-18T19:30:42.209" v="9611" actId="164"/>
          <ac:picMkLst>
            <pc:docMk/>
            <pc:sldMk cId="448224968" sldId="438"/>
            <ac:picMk id="67" creationId="{C5FD3F84-E341-8951-40F0-86A05F63AFFF}"/>
          </ac:picMkLst>
        </pc:picChg>
        <pc:picChg chg="add mod">
          <ac:chgData name="Luiz Carlos Vendrame Junior" userId="d3bf5ef6-9a3b-456c-a747-ebdf10f07cf7" providerId="ADAL" clId="{2136DCD0-A571-41C3-9439-B21B0B97AD18}" dt="2022-05-18T19:30:16.045" v="9551" actId="1035"/>
          <ac:picMkLst>
            <pc:docMk/>
            <pc:sldMk cId="448224968" sldId="438"/>
            <ac:picMk id="69" creationId="{B8A8F2C5-45D6-255C-D0C4-4500D4DAFD24}"/>
          </ac:picMkLst>
        </pc:picChg>
        <pc:picChg chg="add mod">
          <ac:chgData name="Luiz Carlos Vendrame Junior" userId="d3bf5ef6-9a3b-456c-a747-ebdf10f07cf7" providerId="ADAL" clId="{2136DCD0-A571-41C3-9439-B21B0B97AD18}" dt="2022-05-18T19:30:19.438" v="9564" actId="1038"/>
          <ac:picMkLst>
            <pc:docMk/>
            <pc:sldMk cId="448224968" sldId="438"/>
            <ac:picMk id="70" creationId="{55E4220D-4F7A-0109-E9F3-CE5CF722A61D}"/>
          </ac:picMkLst>
        </pc:picChg>
        <pc:picChg chg="add mod">
          <ac:chgData name="Luiz Carlos Vendrame Junior" userId="d3bf5ef6-9a3b-456c-a747-ebdf10f07cf7" providerId="ADAL" clId="{2136DCD0-A571-41C3-9439-B21B0B97AD18}" dt="2022-05-18T19:30:24.600" v="9586" actId="1035"/>
          <ac:picMkLst>
            <pc:docMk/>
            <pc:sldMk cId="448224968" sldId="438"/>
            <ac:picMk id="71" creationId="{E82148C9-C4CC-0722-D571-21E03A72DAA2}"/>
          </ac:picMkLst>
        </pc:picChg>
        <pc:picChg chg="add del mod">
          <ac:chgData name="Luiz Carlos Vendrame Junior" userId="d3bf5ef6-9a3b-456c-a747-ebdf10f07cf7" providerId="ADAL" clId="{2136DCD0-A571-41C3-9439-B21B0B97AD18}" dt="2022-05-18T19:26:05.143" v="9422" actId="478"/>
          <ac:picMkLst>
            <pc:docMk/>
            <pc:sldMk cId="448224968" sldId="438"/>
            <ac:picMk id="72" creationId="{386CBE9F-2B20-B848-9FAC-E8FCA0EF76DB}"/>
          </ac:picMkLst>
        </pc:picChg>
        <pc:picChg chg="add mod">
          <ac:chgData name="Luiz Carlos Vendrame Junior" userId="d3bf5ef6-9a3b-456c-a747-ebdf10f07cf7" providerId="ADAL" clId="{2136DCD0-A571-41C3-9439-B21B0B97AD18}" dt="2022-05-18T19:30:30.061" v="9610" actId="1035"/>
          <ac:picMkLst>
            <pc:docMk/>
            <pc:sldMk cId="448224968" sldId="438"/>
            <ac:picMk id="73" creationId="{690387E9-7ADA-3B4D-F544-3C16230D6D17}"/>
          </ac:picMkLst>
        </pc:picChg>
        <pc:picChg chg="del">
          <ac:chgData name="Luiz Carlos Vendrame Junior" userId="d3bf5ef6-9a3b-456c-a747-ebdf10f07cf7" providerId="ADAL" clId="{2136DCD0-A571-41C3-9439-B21B0B97AD18}" dt="2022-05-18T12:36:33.347" v="7583" actId="478"/>
          <ac:picMkLst>
            <pc:docMk/>
            <pc:sldMk cId="448224968" sldId="438"/>
            <ac:picMk id="81" creationId="{48429951-38C0-06DF-0BA6-2CA6BFD879B9}"/>
          </ac:picMkLst>
        </pc:picChg>
      </pc:sldChg>
      <pc:sldChg chg="addSp delSp modSp add mo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1028142434" sldId="439"/>
        </pc:sldMkLst>
        <pc:spChg chg="add mod ord">
          <ac:chgData name="Luiz Carlos Vendrame Junior" userId="d3bf5ef6-9a3b-456c-a747-ebdf10f07cf7" providerId="ADAL" clId="{2136DCD0-A571-41C3-9439-B21B0B97AD18}" dt="2022-05-18T20:05:40.799" v="10293" actId="20577"/>
          <ac:spMkLst>
            <pc:docMk/>
            <pc:sldMk cId="1028142434" sldId="439"/>
            <ac:spMk id="7" creationId="{865A69AC-D46B-6AA7-E97C-D730B227AD60}"/>
          </ac:spMkLst>
        </pc:spChg>
        <pc:spChg chg="mod">
          <ac:chgData name="Luiz Carlos Vendrame Junior" userId="d3bf5ef6-9a3b-456c-a747-ebdf10f07cf7" providerId="ADAL" clId="{2136DCD0-A571-41C3-9439-B21B0B97AD18}" dt="2022-05-18T20:02:07.900" v="10199" actId="1076"/>
          <ac:spMkLst>
            <pc:docMk/>
            <pc:sldMk cId="1028142434" sldId="439"/>
            <ac:spMk id="8" creationId="{2D4EA0E3-B7ED-0FED-537C-A2D1A56D4CE6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22" creationId="{461CC4E7-78FA-2FC7-3D66-4166480451BF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27" creationId="{8F6D2FE1-EEC4-1C85-E589-F33A1FB47999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31" creationId="{29C23101-EDED-C973-2A2E-CCE87EF91B78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33" creationId="{01E1CB69-172F-0D4E-D821-98BCC08A205D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34" creationId="{B3C91A14-5B6D-A90A-64AA-2A75D0403C2A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35" creationId="{E693AB22-6B25-CD65-92EE-48DA930E53BD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36" creationId="{57BB6C60-56D7-F20C-8658-13A065A56FE8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38" creationId="{B0AC9A48-D7FD-7CC4-0C53-4BDD0780EC69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40" creationId="{66CA69E4-8EBA-5453-E425-89C99BD5FB54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42" creationId="{04665AFC-294D-4D07-469A-787B8B62C42C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43" creationId="{2B42C08A-FDF2-0611-9D6C-BE0E061EEFCF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45" creationId="{726B904B-43E9-4448-55CA-B6CD2D67D9D9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46" creationId="{0C0D7A53-752B-D07E-DC43-860AACC2AB82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47" creationId="{94DE895C-6474-C88B-D16B-291238837622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48" creationId="{F74BEA40-CE8A-F0E2-4BD2-D03AF2D7F6F5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49" creationId="{B4EA2457-990E-AE75-7515-69943E853024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50" creationId="{547C6082-B983-0E86-7D00-2C7B1AF4E1CA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51" creationId="{7667C11B-A32A-DDBD-7111-746E5DC312CC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52" creationId="{BA47B53B-9A3A-6151-3625-34D8C83B44E6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53" creationId="{D0EC3B32-2385-30E2-7D6D-C99AF89202DF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54" creationId="{7525C44C-6804-49AD-4CF6-508CC423A4B9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55" creationId="{97E03452-144D-B51F-BB01-F30AC7FCE9FA}"/>
          </ac:spMkLst>
        </pc:spChg>
        <pc:spChg chg="mod">
          <ac:chgData name="Luiz Carlos Vendrame Junior" userId="d3bf5ef6-9a3b-456c-a747-ebdf10f07cf7" providerId="ADAL" clId="{2136DCD0-A571-41C3-9439-B21B0B97AD18}" dt="2022-05-18T19:54:50.755" v="10091" actId="1076"/>
          <ac:spMkLst>
            <pc:docMk/>
            <pc:sldMk cId="1028142434" sldId="439"/>
            <ac:spMk id="56" creationId="{342425AC-D491-A88E-E56E-A751723A47F0}"/>
          </ac:spMkLst>
        </pc:spChg>
        <pc:spChg chg="add mod">
          <ac:chgData name="Luiz Carlos Vendrame Junior" userId="d3bf5ef6-9a3b-456c-a747-ebdf10f07cf7" providerId="ADAL" clId="{2136DCD0-A571-41C3-9439-B21B0B97AD18}" dt="2022-05-18T20:02:00.789" v="10198" actId="1076"/>
          <ac:spMkLst>
            <pc:docMk/>
            <pc:sldMk cId="1028142434" sldId="439"/>
            <ac:spMk id="59" creationId="{C9D03BA9-AA57-A15C-2529-75018E2B7B9E}"/>
          </ac:spMkLst>
        </pc:spChg>
        <pc:spChg chg="add del mod">
          <ac:chgData name="Luiz Carlos Vendrame Junior" userId="d3bf5ef6-9a3b-456c-a747-ebdf10f07cf7" providerId="ADAL" clId="{2136DCD0-A571-41C3-9439-B21B0B97AD18}" dt="2022-05-18T20:00:52.256" v="10173" actId="478"/>
          <ac:spMkLst>
            <pc:docMk/>
            <pc:sldMk cId="1028142434" sldId="439"/>
            <ac:spMk id="62" creationId="{E6172090-9F05-4A93-001E-86B476DCD59B}"/>
          </ac:spMkLst>
        </pc:spChg>
        <pc:spChg chg="add del mod">
          <ac:chgData name="Luiz Carlos Vendrame Junior" userId="d3bf5ef6-9a3b-456c-a747-ebdf10f07cf7" providerId="ADAL" clId="{2136DCD0-A571-41C3-9439-B21B0B97AD18}" dt="2022-05-18T19:57:05.842" v="10126" actId="478"/>
          <ac:spMkLst>
            <pc:docMk/>
            <pc:sldMk cId="1028142434" sldId="439"/>
            <ac:spMk id="67" creationId="{F4D50078-C35F-1AA2-0CB5-0BA1AEC592B8}"/>
          </ac:spMkLst>
        </pc:spChg>
        <pc:spChg chg="add del mod">
          <ac:chgData name="Luiz Carlos Vendrame Junior" userId="d3bf5ef6-9a3b-456c-a747-ebdf10f07cf7" providerId="ADAL" clId="{2136DCD0-A571-41C3-9439-B21B0B97AD18}" dt="2022-05-18T19:57:05.848" v="10128"/>
          <ac:spMkLst>
            <pc:docMk/>
            <pc:sldMk cId="1028142434" sldId="439"/>
            <ac:spMk id="68" creationId="{633109ED-549D-7A0C-10F9-2B6F3E0F1F67}"/>
          </ac:spMkLst>
        </pc:spChg>
        <pc:spChg chg="add del mod">
          <ac:chgData name="Luiz Carlos Vendrame Junior" userId="d3bf5ef6-9a3b-456c-a747-ebdf10f07cf7" providerId="ADAL" clId="{2136DCD0-A571-41C3-9439-B21B0B97AD18}" dt="2022-05-18T19:57:05.867" v="10130"/>
          <ac:spMkLst>
            <pc:docMk/>
            <pc:sldMk cId="1028142434" sldId="439"/>
            <ac:spMk id="69" creationId="{F74EFFC1-651B-D1F7-4EA7-1183C3DE5367}"/>
          </ac:spMkLst>
        </pc:spChg>
        <pc:grpChg chg="del">
          <ac:chgData name="Luiz Carlos Vendrame Junior" userId="d3bf5ef6-9a3b-456c-a747-ebdf10f07cf7" providerId="ADAL" clId="{2136DCD0-A571-41C3-9439-B21B0B97AD18}" dt="2022-05-18T12:37:42.878" v="7594" actId="478"/>
          <ac:grpSpMkLst>
            <pc:docMk/>
            <pc:sldMk cId="1028142434" sldId="439"/>
            <ac:grpSpMk id="19" creationId="{8F4E2C94-C055-CA37-77BF-67FD22DB0D2A}"/>
          </ac:grpSpMkLst>
        </pc:grpChg>
        <pc:grpChg chg="mod">
          <ac:chgData name="Luiz Carlos Vendrame Junior" userId="d3bf5ef6-9a3b-456c-a747-ebdf10f07cf7" providerId="ADAL" clId="{2136DCD0-A571-41C3-9439-B21B0B97AD18}" dt="2022-05-18T19:54:50.755" v="10091" actId="1076"/>
          <ac:grpSpMkLst>
            <pc:docMk/>
            <pc:sldMk cId="1028142434" sldId="439"/>
            <ac:grpSpMk id="21" creationId="{6B0A9946-C7B6-5977-502A-11EE40D48ED1}"/>
          </ac:grpSpMkLst>
        </pc:grpChg>
        <pc:grpChg chg="mod">
          <ac:chgData name="Luiz Carlos Vendrame Junior" userId="d3bf5ef6-9a3b-456c-a747-ebdf10f07cf7" providerId="ADAL" clId="{2136DCD0-A571-41C3-9439-B21B0B97AD18}" dt="2022-05-18T19:54:50.755" v="10091" actId="1076"/>
          <ac:grpSpMkLst>
            <pc:docMk/>
            <pc:sldMk cId="1028142434" sldId="439"/>
            <ac:grpSpMk id="23" creationId="{ECFDE3D9-F2E5-690A-68C2-E390674A3576}"/>
          </ac:grpSpMkLst>
        </pc:grpChg>
        <pc:grpChg chg="mod">
          <ac:chgData name="Luiz Carlos Vendrame Junior" userId="d3bf5ef6-9a3b-456c-a747-ebdf10f07cf7" providerId="ADAL" clId="{2136DCD0-A571-41C3-9439-B21B0B97AD18}" dt="2022-05-18T19:54:50.755" v="10091" actId="1076"/>
          <ac:grpSpMkLst>
            <pc:docMk/>
            <pc:sldMk cId="1028142434" sldId="439"/>
            <ac:grpSpMk id="29" creationId="{6A9E18D5-903A-5222-208F-ABB749B556F7}"/>
          </ac:grpSpMkLst>
        </pc:grpChg>
        <pc:picChg chg="mod">
          <ac:chgData name="Luiz Carlos Vendrame Junior" userId="d3bf5ef6-9a3b-456c-a747-ebdf10f07cf7" providerId="ADAL" clId="{2136DCD0-A571-41C3-9439-B21B0B97AD18}" dt="2022-05-18T19:54:50.755" v="10091" actId="1076"/>
          <ac:picMkLst>
            <pc:docMk/>
            <pc:sldMk cId="1028142434" sldId="439"/>
            <ac:picMk id="24" creationId="{54B52130-5520-401C-63EF-E72BD50D0BC4}"/>
          </ac:picMkLst>
        </pc:picChg>
        <pc:picChg chg="mod">
          <ac:chgData name="Luiz Carlos Vendrame Junior" userId="d3bf5ef6-9a3b-456c-a747-ebdf10f07cf7" providerId="ADAL" clId="{2136DCD0-A571-41C3-9439-B21B0B97AD18}" dt="2022-05-18T19:54:50.755" v="10091" actId="1076"/>
          <ac:picMkLst>
            <pc:docMk/>
            <pc:sldMk cId="1028142434" sldId="439"/>
            <ac:picMk id="25" creationId="{87D15ABC-AF9E-1168-027A-8BDFDF2DCA84}"/>
          </ac:picMkLst>
        </pc:picChg>
        <pc:picChg chg="mod">
          <ac:chgData name="Luiz Carlos Vendrame Junior" userId="d3bf5ef6-9a3b-456c-a747-ebdf10f07cf7" providerId="ADAL" clId="{2136DCD0-A571-41C3-9439-B21B0B97AD18}" dt="2022-05-18T19:54:50.755" v="10091" actId="1076"/>
          <ac:picMkLst>
            <pc:docMk/>
            <pc:sldMk cId="1028142434" sldId="439"/>
            <ac:picMk id="26" creationId="{54AEB2C9-693F-3A07-4622-9FFF8FEF6959}"/>
          </ac:picMkLst>
        </pc:picChg>
        <pc:picChg chg="mod">
          <ac:chgData name="Luiz Carlos Vendrame Junior" userId="d3bf5ef6-9a3b-456c-a747-ebdf10f07cf7" providerId="ADAL" clId="{2136DCD0-A571-41C3-9439-B21B0B97AD18}" dt="2022-05-18T19:54:50.755" v="10091" actId="1076"/>
          <ac:picMkLst>
            <pc:docMk/>
            <pc:sldMk cId="1028142434" sldId="439"/>
            <ac:picMk id="28" creationId="{F2456633-34EA-EECD-3591-F8D72AA9C776}"/>
          </ac:picMkLst>
        </pc:picChg>
        <pc:picChg chg="mod">
          <ac:chgData name="Luiz Carlos Vendrame Junior" userId="d3bf5ef6-9a3b-456c-a747-ebdf10f07cf7" providerId="ADAL" clId="{2136DCD0-A571-41C3-9439-B21B0B97AD18}" dt="2022-05-18T19:54:50.755" v="10091" actId="1076"/>
          <ac:picMkLst>
            <pc:docMk/>
            <pc:sldMk cId="1028142434" sldId="439"/>
            <ac:picMk id="30" creationId="{D5AF7D5E-C0F8-93B7-B0CA-8455794D6606}"/>
          </ac:picMkLst>
        </pc:picChg>
        <pc:picChg chg="mod">
          <ac:chgData name="Luiz Carlos Vendrame Junior" userId="d3bf5ef6-9a3b-456c-a747-ebdf10f07cf7" providerId="ADAL" clId="{2136DCD0-A571-41C3-9439-B21B0B97AD18}" dt="2022-05-18T19:54:50.755" v="10091" actId="1076"/>
          <ac:picMkLst>
            <pc:docMk/>
            <pc:sldMk cId="1028142434" sldId="439"/>
            <ac:picMk id="32" creationId="{69D47AD9-3627-38D9-2FA1-8FCB14D12AD5}"/>
          </ac:picMkLst>
        </pc:picChg>
        <pc:picChg chg="mod">
          <ac:chgData name="Luiz Carlos Vendrame Junior" userId="d3bf5ef6-9a3b-456c-a747-ebdf10f07cf7" providerId="ADAL" clId="{2136DCD0-A571-41C3-9439-B21B0B97AD18}" dt="2022-05-18T19:54:50.755" v="10091" actId="1076"/>
          <ac:picMkLst>
            <pc:docMk/>
            <pc:sldMk cId="1028142434" sldId="439"/>
            <ac:picMk id="37" creationId="{575AB7EB-1846-6AB7-F7B9-F3FBA3CC8345}"/>
          </ac:picMkLst>
        </pc:picChg>
        <pc:picChg chg="mod">
          <ac:chgData name="Luiz Carlos Vendrame Junior" userId="d3bf5ef6-9a3b-456c-a747-ebdf10f07cf7" providerId="ADAL" clId="{2136DCD0-A571-41C3-9439-B21B0B97AD18}" dt="2022-05-18T19:54:50.755" v="10091" actId="1076"/>
          <ac:picMkLst>
            <pc:docMk/>
            <pc:sldMk cId="1028142434" sldId="439"/>
            <ac:picMk id="39" creationId="{106EFF17-7359-BA3E-78B6-E8373EA9C127}"/>
          </ac:picMkLst>
        </pc:picChg>
        <pc:picChg chg="mod">
          <ac:chgData name="Luiz Carlos Vendrame Junior" userId="d3bf5ef6-9a3b-456c-a747-ebdf10f07cf7" providerId="ADAL" clId="{2136DCD0-A571-41C3-9439-B21B0B97AD18}" dt="2022-05-18T19:54:50.755" v="10091" actId="1076"/>
          <ac:picMkLst>
            <pc:docMk/>
            <pc:sldMk cId="1028142434" sldId="439"/>
            <ac:picMk id="41" creationId="{6FA9666B-278D-1D47-1E3B-2446C44ACC7C}"/>
          </ac:picMkLst>
        </pc:picChg>
        <pc:picChg chg="mod">
          <ac:chgData name="Luiz Carlos Vendrame Junior" userId="d3bf5ef6-9a3b-456c-a747-ebdf10f07cf7" providerId="ADAL" clId="{2136DCD0-A571-41C3-9439-B21B0B97AD18}" dt="2022-05-18T19:54:50.755" v="10091" actId="1076"/>
          <ac:picMkLst>
            <pc:docMk/>
            <pc:sldMk cId="1028142434" sldId="439"/>
            <ac:picMk id="44" creationId="{74370388-24D1-243F-FC19-260C859D31B8}"/>
          </ac:picMkLst>
        </pc:picChg>
        <pc:picChg chg="add mod">
          <ac:chgData name="Luiz Carlos Vendrame Junior" userId="d3bf5ef6-9a3b-456c-a747-ebdf10f07cf7" providerId="ADAL" clId="{2136DCD0-A571-41C3-9439-B21B0B97AD18}" dt="2022-05-18T20:02:00.789" v="10198" actId="1076"/>
          <ac:picMkLst>
            <pc:docMk/>
            <pc:sldMk cId="1028142434" sldId="439"/>
            <ac:picMk id="65" creationId="{3A3669AE-8E7F-4FDD-5365-282038B5F0F4}"/>
          </ac:picMkLst>
        </pc:picChg>
        <pc:picChg chg="mod">
          <ac:chgData name="Luiz Carlos Vendrame Junior" userId="d3bf5ef6-9a3b-456c-a747-ebdf10f07cf7" providerId="ADAL" clId="{2136DCD0-A571-41C3-9439-B21B0B97AD18}" dt="2022-05-18T20:02:09.739" v="10200" actId="1076"/>
          <ac:picMkLst>
            <pc:docMk/>
            <pc:sldMk cId="1028142434" sldId="439"/>
            <ac:picMk id="81" creationId="{48429951-38C0-06DF-0BA6-2CA6BFD879B9}"/>
          </ac:picMkLst>
        </pc:picChg>
      </pc:sldChg>
      <pc:sldChg chg="del">
        <pc:chgData name="Luiz Carlos Vendrame Junior" userId="d3bf5ef6-9a3b-456c-a747-ebdf10f07cf7" providerId="ADAL" clId="{2136DCD0-A571-41C3-9439-B21B0B97AD18}" dt="2022-05-18T13:17:43.381" v="7968" actId="47"/>
        <pc:sldMkLst>
          <pc:docMk/>
          <pc:sldMk cId="2279758312" sldId="440"/>
        </pc:sldMkLst>
      </pc:sldChg>
      <pc:sldChg chg="addSp delSp modSp add mod modTransition delAnim">
        <pc:chgData name="Luiz Carlos Vendrame Junior" userId="d3bf5ef6-9a3b-456c-a747-ebdf10f07cf7" providerId="ADAL" clId="{2136DCD0-A571-41C3-9439-B21B0B97AD18}" dt="2022-05-18T20:20:35.836" v="10571"/>
        <pc:sldMkLst>
          <pc:docMk/>
          <pc:sldMk cId="3089484924" sldId="441"/>
        </pc:sldMkLst>
        <pc:spChg chg="mod">
          <ac:chgData name="Luiz Carlos Vendrame Junior" userId="d3bf5ef6-9a3b-456c-a747-ebdf10f07cf7" providerId="ADAL" clId="{2136DCD0-A571-41C3-9439-B21B0B97AD18}" dt="2022-05-18T13:01:40.451" v="7888" actId="20577"/>
          <ac:spMkLst>
            <pc:docMk/>
            <pc:sldMk cId="3089484924" sldId="441"/>
            <ac:spMk id="12" creationId="{89931C8D-64A6-0249-7F30-BA09DCB64EEE}"/>
          </ac:spMkLst>
        </pc:spChg>
        <pc:spChg chg="add mod">
          <ac:chgData name="Luiz Carlos Vendrame Junior" userId="d3bf5ef6-9a3b-456c-a747-ebdf10f07cf7" providerId="ADAL" clId="{2136DCD0-A571-41C3-9439-B21B0B97AD18}" dt="2022-05-18T18:21:03.468" v="8968" actId="14100"/>
          <ac:spMkLst>
            <pc:docMk/>
            <pc:sldMk cId="3089484924" sldId="441"/>
            <ac:spMk id="18" creationId="{F6F5F5BB-4104-4718-188C-F390CF0C0B43}"/>
          </ac:spMkLst>
        </pc:spChg>
        <pc:spChg chg="add mod">
          <ac:chgData name="Luiz Carlos Vendrame Junior" userId="d3bf5ef6-9a3b-456c-a747-ebdf10f07cf7" providerId="ADAL" clId="{2136DCD0-A571-41C3-9439-B21B0B97AD18}" dt="2022-05-18T18:23:15.057" v="9024" actId="20577"/>
          <ac:spMkLst>
            <pc:docMk/>
            <pc:sldMk cId="3089484924" sldId="441"/>
            <ac:spMk id="19" creationId="{6847A346-3328-02C0-7D5C-704CA2B3443A}"/>
          </ac:spMkLst>
        </pc:spChg>
        <pc:spChg chg="add mod">
          <ac:chgData name="Luiz Carlos Vendrame Junior" userId="d3bf5ef6-9a3b-456c-a747-ebdf10f07cf7" providerId="ADAL" clId="{2136DCD0-A571-41C3-9439-B21B0B97AD18}" dt="2022-05-18T19:29:15.753" v="9480" actId="255"/>
          <ac:spMkLst>
            <pc:docMk/>
            <pc:sldMk cId="3089484924" sldId="441"/>
            <ac:spMk id="21" creationId="{D88C4593-1C75-DE73-61CA-EDBFF9842C49}"/>
          </ac:spMkLst>
        </pc:spChg>
        <pc:grpChg chg="del">
          <ac:chgData name="Luiz Carlos Vendrame Junior" userId="d3bf5ef6-9a3b-456c-a747-ebdf10f07cf7" providerId="ADAL" clId="{2136DCD0-A571-41C3-9439-B21B0B97AD18}" dt="2022-05-18T13:01:44.082" v="7890" actId="478"/>
          <ac:grpSpMkLst>
            <pc:docMk/>
            <pc:sldMk cId="3089484924" sldId="441"/>
            <ac:grpSpMk id="2" creationId="{57060772-3908-07F5-0930-AC3510EF73C4}"/>
          </ac:grpSpMkLst>
        </pc:grpChg>
        <pc:grpChg chg="del">
          <ac:chgData name="Luiz Carlos Vendrame Junior" userId="d3bf5ef6-9a3b-456c-a747-ebdf10f07cf7" providerId="ADAL" clId="{2136DCD0-A571-41C3-9439-B21B0B97AD18}" dt="2022-05-18T13:01:43.006" v="7889" actId="478"/>
          <ac:grpSpMkLst>
            <pc:docMk/>
            <pc:sldMk cId="3089484924" sldId="441"/>
            <ac:grpSpMk id="4" creationId="{51D6ABAC-4265-8166-A646-15EBE3F1649A}"/>
          </ac:grpSpMkLst>
        </pc:grpChg>
        <pc:grpChg chg="del">
          <ac:chgData name="Luiz Carlos Vendrame Junior" userId="d3bf5ef6-9a3b-456c-a747-ebdf10f07cf7" providerId="ADAL" clId="{2136DCD0-A571-41C3-9439-B21B0B97AD18}" dt="2022-05-18T13:01:45.184" v="7891" actId="478"/>
          <ac:grpSpMkLst>
            <pc:docMk/>
            <pc:sldMk cId="3089484924" sldId="441"/>
            <ac:grpSpMk id="6" creationId="{E9D3D844-5F5F-EE2B-3212-3ECB4FFC768D}"/>
          </ac:grpSpMkLst>
        </pc:grpChg>
        <pc:picChg chg="add mod">
          <ac:chgData name="Luiz Carlos Vendrame Junior" userId="d3bf5ef6-9a3b-456c-a747-ebdf10f07cf7" providerId="ADAL" clId="{2136DCD0-A571-41C3-9439-B21B0B97AD18}" dt="2022-05-18T18:19:24.752" v="8875"/>
          <ac:picMkLst>
            <pc:docMk/>
            <pc:sldMk cId="3089484924" sldId="441"/>
            <ac:picMk id="20" creationId="{649EB241-8CCA-7079-140F-0095D7CBAB37}"/>
          </ac:picMkLst>
        </pc:picChg>
        <pc:picChg chg="add mod">
          <ac:chgData name="Luiz Carlos Vendrame Junior" userId="d3bf5ef6-9a3b-456c-a747-ebdf10f07cf7" providerId="ADAL" clId="{2136DCD0-A571-41C3-9439-B21B0B97AD18}" dt="2022-05-18T19:29:53.862" v="9542" actId="1038"/>
          <ac:picMkLst>
            <pc:docMk/>
            <pc:sldMk cId="3089484924" sldId="441"/>
            <ac:picMk id="22" creationId="{51DCC13C-EBE5-3634-6945-2A8F65B33B1B}"/>
          </ac:picMkLst>
        </pc:picChg>
        <pc:picChg chg="add mod">
          <ac:chgData name="Luiz Carlos Vendrame Junior" userId="d3bf5ef6-9a3b-456c-a747-ebdf10f07cf7" providerId="ADAL" clId="{2136DCD0-A571-41C3-9439-B21B0B97AD18}" dt="2022-05-18T19:29:49.495" v="9537" actId="1036"/>
          <ac:picMkLst>
            <pc:docMk/>
            <pc:sldMk cId="3089484924" sldId="441"/>
            <ac:picMk id="23" creationId="{3CD64AB8-6C1C-6242-00D1-E0D0D3435491}"/>
          </ac:picMkLst>
        </pc:picChg>
        <pc:picChg chg="add mod">
          <ac:chgData name="Luiz Carlos Vendrame Junior" userId="d3bf5ef6-9a3b-456c-a747-ebdf10f07cf7" providerId="ADAL" clId="{2136DCD0-A571-41C3-9439-B21B0B97AD18}" dt="2022-05-18T19:29:46.767" v="9534" actId="1036"/>
          <ac:picMkLst>
            <pc:docMk/>
            <pc:sldMk cId="3089484924" sldId="441"/>
            <ac:picMk id="24" creationId="{5FE83AEF-5BB8-E24F-D7D2-9E20ACC10B8C}"/>
          </ac:picMkLst>
        </pc:picChg>
      </pc:sldChg>
      <pc:sldChg chg="addSp delSp modSp add mod modTransition">
        <pc:chgData name="Luiz Carlos Vendrame Junior" userId="d3bf5ef6-9a3b-456c-a747-ebdf10f07cf7" providerId="ADAL" clId="{2136DCD0-A571-41C3-9439-B21B0B97AD18}" dt="2022-05-18T20:30:25.494" v="10646"/>
        <pc:sldMkLst>
          <pc:docMk/>
          <pc:sldMk cId="824963144" sldId="442"/>
        </pc:sldMkLst>
        <pc:spChg chg="add mod">
          <ac:chgData name="Luiz Carlos Vendrame Junior" userId="d3bf5ef6-9a3b-456c-a747-ebdf10f07cf7" providerId="ADAL" clId="{2136DCD0-A571-41C3-9439-B21B0B97AD18}" dt="2022-05-18T20:29:58.835" v="10644" actId="1076"/>
          <ac:spMkLst>
            <pc:docMk/>
            <pc:sldMk cId="824963144" sldId="442"/>
            <ac:spMk id="8" creationId="{B0E34E7F-8E34-C825-2852-5A9A1DB8E4DC}"/>
          </ac:spMkLst>
        </pc:spChg>
        <pc:spChg chg="mod">
          <ac:chgData name="Luiz Carlos Vendrame Junior" userId="d3bf5ef6-9a3b-456c-a747-ebdf10f07cf7" providerId="ADAL" clId="{2136DCD0-A571-41C3-9439-B21B0B97AD18}" dt="2022-05-18T13:02:03.370" v="7928" actId="20577"/>
          <ac:spMkLst>
            <pc:docMk/>
            <pc:sldMk cId="824963144" sldId="442"/>
            <ac:spMk id="12" creationId="{89931C8D-64A6-0249-7F30-BA09DCB64EEE}"/>
          </ac:spMkLst>
        </pc:spChg>
        <pc:spChg chg="add mod">
          <ac:chgData name="Luiz Carlos Vendrame Junior" userId="d3bf5ef6-9a3b-456c-a747-ebdf10f07cf7" providerId="ADAL" clId="{2136DCD0-A571-41C3-9439-B21B0B97AD18}" dt="2022-05-18T20:29:58.835" v="10644" actId="1076"/>
          <ac:spMkLst>
            <pc:docMk/>
            <pc:sldMk cId="824963144" sldId="442"/>
            <ac:spMk id="13" creationId="{36B41B22-ED15-EBEA-3765-2629AE93A747}"/>
          </ac:spMkLst>
        </pc:spChg>
        <pc:spChg chg="add del mod">
          <ac:chgData name="Luiz Carlos Vendrame Junior" userId="d3bf5ef6-9a3b-456c-a747-ebdf10f07cf7" providerId="ADAL" clId="{2136DCD0-A571-41C3-9439-B21B0B97AD18}" dt="2022-05-18T13:21:38.782" v="7989" actId="21"/>
          <ac:spMkLst>
            <pc:docMk/>
            <pc:sldMk cId="824963144" sldId="442"/>
            <ac:spMk id="14" creationId="{95E70D44-B5A5-B564-A609-E3414D75B645}"/>
          </ac:spMkLst>
        </pc:spChg>
        <pc:spChg chg="add del mod">
          <ac:chgData name="Luiz Carlos Vendrame Junior" userId="d3bf5ef6-9a3b-456c-a747-ebdf10f07cf7" providerId="ADAL" clId="{2136DCD0-A571-41C3-9439-B21B0B97AD18}" dt="2022-05-18T13:21:38.782" v="7989" actId="21"/>
          <ac:spMkLst>
            <pc:docMk/>
            <pc:sldMk cId="824963144" sldId="442"/>
            <ac:spMk id="15" creationId="{CD20C55D-BD43-D129-FB45-572AD9B2CD15}"/>
          </ac:spMkLst>
        </pc:spChg>
        <pc:spChg chg="add mod">
          <ac:chgData name="Luiz Carlos Vendrame Junior" userId="d3bf5ef6-9a3b-456c-a747-ebdf10f07cf7" providerId="ADAL" clId="{2136DCD0-A571-41C3-9439-B21B0B97AD18}" dt="2022-05-18T20:30:07.329" v="10645" actId="1076"/>
          <ac:spMkLst>
            <pc:docMk/>
            <pc:sldMk cId="824963144" sldId="442"/>
            <ac:spMk id="17" creationId="{5C34244E-1F04-3953-965F-688115621EB5}"/>
          </ac:spMkLst>
        </pc:spChg>
        <pc:spChg chg="add mod">
          <ac:chgData name="Luiz Carlos Vendrame Junior" userId="d3bf5ef6-9a3b-456c-a747-ebdf10f07cf7" providerId="ADAL" clId="{2136DCD0-A571-41C3-9439-B21B0B97AD18}" dt="2022-05-18T20:30:07.329" v="10645" actId="1076"/>
          <ac:spMkLst>
            <pc:docMk/>
            <pc:sldMk cId="824963144" sldId="442"/>
            <ac:spMk id="18" creationId="{773A2287-CB2E-F48C-DEF3-291FC97778E2}"/>
          </ac:spMkLst>
        </pc:spChg>
        <pc:graphicFrameChg chg="add del mod">
          <ac:chgData name="Luiz Carlos Vendrame Junior" userId="d3bf5ef6-9a3b-456c-a747-ebdf10f07cf7" providerId="ADAL" clId="{2136DCD0-A571-41C3-9439-B21B0B97AD18}" dt="2022-05-18T13:20:23.754" v="7978" actId="478"/>
          <ac:graphicFrameMkLst>
            <pc:docMk/>
            <pc:sldMk cId="824963144" sldId="442"/>
            <ac:graphicFrameMk id="6" creationId="{E9F70E1E-ADD4-4CF6-BF4B-38A0FAB151AD}"/>
          </ac:graphicFrameMkLst>
        </pc:graphicFrameChg>
        <pc:picChg chg="add mod">
          <ac:chgData name="Luiz Carlos Vendrame Junior" userId="d3bf5ef6-9a3b-456c-a747-ebdf10f07cf7" providerId="ADAL" clId="{2136DCD0-A571-41C3-9439-B21B0B97AD18}" dt="2022-05-18T20:30:25.494" v="10646"/>
          <ac:picMkLst>
            <pc:docMk/>
            <pc:sldMk cId="824963144" sldId="442"/>
            <ac:picMk id="7" creationId="{4E3AEFD8-5600-A5EF-B1C4-22A34E89716C}"/>
          </ac:picMkLst>
        </pc:picChg>
        <pc:picChg chg="add del mod">
          <ac:chgData name="Luiz Carlos Vendrame Junior" userId="d3bf5ef6-9a3b-456c-a747-ebdf10f07cf7" providerId="ADAL" clId="{2136DCD0-A571-41C3-9439-B21B0B97AD18}" dt="2022-05-18T13:21:38.782" v="7989" actId="21"/>
          <ac:picMkLst>
            <pc:docMk/>
            <pc:sldMk cId="824963144" sldId="442"/>
            <ac:picMk id="16" creationId="{2EC9B47B-67DC-C917-ECEE-53754BB0E4DE}"/>
          </ac:picMkLst>
        </pc:picChg>
        <pc:picChg chg="add mod">
          <ac:chgData name="Luiz Carlos Vendrame Junior" userId="d3bf5ef6-9a3b-456c-a747-ebdf10f07cf7" providerId="ADAL" clId="{2136DCD0-A571-41C3-9439-B21B0B97AD18}" dt="2022-05-18T20:30:07.329" v="10645" actId="1076"/>
          <ac:picMkLst>
            <pc:docMk/>
            <pc:sldMk cId="824963144" sldId="442"/>
            <ac:picMk id="19" creationId="{DBF480DF-A61E-B984-71A3-07895D8DADB5}"/>
          </ac:picMkLst>
        </pc:picChg>
      </pc:sldChg>
      <pc:sldChg chg="addSp delSp modSp add mod modTransition">
        <pc:chgData name="Luiz Carlos Vendrame Junior" userId="d3bf5ef6-9a3b-456c-a747-ebdf10f07cf7" providerId="ADAL" clId="{2136DCD0-A571-41C3-9439-B21B0B97AD18}" dt="2022-05-18T20:32:55.609" v="10658"/>
        <pc:sldMkLst>
          <pc:docMk/>
          <pc:sldMk cId="1650390097" sldId="443"/>
        </pc:sldMkLst>
        <pc:spChg chg="mod">
          <ac:chgData name="Luiz Carlos Vendrame Junior" userId="d3bf5ef6-9a3b-456c-a747-ebdf10f07cf7" providerId="ADAL" clId="{2136DCD0-A571-41C3-9439-B21B0B97AD18}" dt="2022-05-18T18:29:12.815" v="9111" actId="1076"/>
          <ac:spMkLst>
            <pc:docMk/>
            <pc:sldMk cId="1650390097" sldId="443"/>
            <ac:spMk id="8" creationId="{B0E34E7F-8E34-C825-2852-5A9A1DB8E4DC}"/>
          </ac:spMkLst>
        </pc:spChg>
        <pc:spChg chg="del">
          <ac:chgData name="Luiz Carlos Vendrame Junior" userId="d3bf5ef6-9a3b-456c-a747-ebdf10f07cf7" providerId="ADAL" clId="{2136DCD0-A571-41C3-9439-B21B0B97AD18}" dt="2022-05-18T13:21:25.012" v="7987" actId="478"/>
          <ac:spMkLst>
            <pc:docMk/>
            <pc:sldMk cId="1650390097" sldId="443"/>
            <ac:spMk id="13" creationId="{36B41B22-ED15-EBEA-3765-2629AE93A747}"/>
          </ac:spMkLst>
        </pc:spChg>
        <pc:spChg chg="del">
          <ac:chgData name="Luiz Carlos Vendrame Junior" userId="d3bf5ef6-9a3b-456c-a747-ebdf10f07cf7" providerId="ADAL" clId="{2136DCD0-A571-41C3-9439-B21B0B97AD18}" dt="2022-05-18T13:21:22.314" v="7985" actId="478"/>
          <ac:spMkLst>
            <pc:docMk/>
            <pc:sldMk cId="1650390097" sldId="443"/>
            <ac:spMk id="14" creationId="{95E70D44-B5A5-B564-A609-E3414D75B645}"/>
          </ac:spMkLst>
        </pc:spChg>
        <pc:spChg chg="del">
          <ac:chgData name="Luiz Carlos Vendrame Junior" userId="d3bf5ef6-9a3b-456c-a747-ebdf10f07cf7" providerId="ADAL" clId="{2136DCD0-A571-41C3-9439-B21B0B97AD18}" dt="2022-05-18T13:21:21.302" v="7984" actId="478"/>
          <ac:spMkLst>
            <pc:docMk/>
            <pc:sldMk cId="1650390097" sldId="443"/>
            <ac:spMk id="15" creationId="{CD20C55D-BD43-D129-FB45-572AD9B2CD15}"/>
          </ac:spMkLst>
        </pc:spChg>
        <pc:spChg chg="add mod">
          <ac:chgData name="Luiz Carlos Vendrame Junior" userId="d3bf5ef6-9a3b-456c-a747-ebdf10f07cf7" providerId="ADAL" clId="{2136DCD0-A571-41C3-9439-B21B0B97AD18}" dt="2022-05-18T18:06:47.335" v="8792" actId="207"/>
          <ac:spMkLst>
            <pc:docMk/>
            <pc:sldMk cId="1650390097" sldId="443"/>
            <ac:spMk id="17" creationId="{4A5E030E-DF37-C0AA-FC2A-70B0441E2597}"/>
          </ac:spMkLst>
        </pc:spChg>
        <pc:spChg chg="add del mod">
          <ac:chgData name="Luiz Carlos Vendrame Junior" userId="d3bf5ef6-9a3b-456c-a747-ebdf10f07cf7" providerId="ADAL" clId="{2136DCD0-A571-41C3-9439-B21B0B97AD18}" dt="2022-05-18T20:07:46.902" v="10308" actId="478"/>
          <ac:spMkLst>
            <pc:docMk/>
            <pc:sldMk cId="1650390097" sldId="443"/>
            <ac:spMk id="18" creationId="{920E2179-AD1C-6323-7DD5-812273E9AC02}"/>
          </ac:spMkLst>
        </pc:spChg>
        <pc:spChg chg="add del mod">
          <ac:chgData name="Luiz Carlos Vendrame Junior" userId="d3bf5ef6-9a3b-456c-a747-ebdf10f07cf7" providerId="ADAL" clId="{2136DCD0-A571-41C3-9439-B21B0B97AD18}" dt="2022-05-18T18:05:58.018" v="8751" actId="478"/>
          <ac:spMkLst>
            <pc:docMk/>
            <pc:sldMk cId="1650390097" sldId="443"/>
            <ac:spMk id="20" creationId="{2CC04E84-3D84-A005-5CCC-1119B39E1005}"/>
          </ac:spMkLst>
        </pc:spChg>
        <pc:spChg chg="add del mod">
          <ac:chgData name="Luiz Carlos Vendrame Junior" userId="d3bf5ef6-9a3b-456c-a747-ebdf10f07cf7" providerId="ADAL" clId="{2136DCD0-A571-41C3-9439-B21B0B97AD18}" dt="2022-05-18T18:05:58.018" v="8751" actId="478"/>
          <ac:spMkLst>
            <pc:docMk/>
            <pc:sldMk cId="1650390097" sldId="443"/>
            <ac:spMk id="22" creationId="{4790DCCE-12C9-FD1C-A905-0C1B652A4881}"/>
          </ac:spMkLst>
        </pc:spChg>
        <pc:spChg chg="add del mod">
          <ac:chgData name="Luiz Carlos Vendrame Junior" userId="d3bf5ef6-9a3b-456c-a747-ebdf10f07cf7" providerId="ADAL" clId="{2136DCD0-A571-41C3-9439-B21B0B97AD18}" dt="2022-05-18T18:05:54.724" v="8749"/>
          <ac:spMkLst>
            <pc:docMk/>
            <pc:sldMk cId="1650390097" sldId="443"/>
            <ac:spMk id="23" creationId="{7BADF4D1-77ED-F401-472C-FE66E784934F}"/>
          </ac:spMkLst>
        </pc:spChg>
        <pc:spChg chg="add del mod">
          <ac:chgData name="Luiz Carlos Vendrame Junior" userId="d3bf5ef6-9a3b-456c-a747-ebdf10f07cf7" providerId="ADAL" clId="{2136DCD0-A571-41C3-9439-B21B0B97AD18}" dt="2022-05-18T18:05:54.724" v="8749"/>
          <ac:spMkLst>
            <pc:docMk/>
            <pc:sldMk cId="1650390097" sldId="443"/>
            <ac:spMk id="25" creationId="{850640B8-4171-9123-2F71-E58FE82C182A}"/>
          </ac:spMkLst>
        </pc:spChg>
        <pc:spChg chg="add mod">
          <ac:chgData name="Luiz Carlos Vendrame Junior" userId="d3bf5ef6-9a3b-456c-a747-ebdf10f07cf7" providerId="ADAL" clId="{2136DCD0-A571-41C3-9439-B21B0B97AD18}" dt="2022-05-18T18:28:24.745" v="9099" actId="1076"/>
          <ac:spMkLst>
            <pc:docMk/>
            <pc:sldMk cId="1650390097" sldId="443"/>
            <ac:spMk id="27" creationId="{072C8D33-99B1-D92D-5DC0-70120194EF61}"/>
          </ac:spMkLst>
        </pc:spChg>
        <pc:spChg chg="add mod">
          <ac:chgData name="Luiz Carlos Vendrame Junior" userId="d3bf5ef6-9a3b-456c-a747-ebdf10f07cf7" providerId="ADAL" clId="{2136DCD0-A571-41C3-9439-B21B0B97AD18}" dt="2022-05-18T18:28:24.745" v="9099" actId="1076"/>
          <ac:spMkLst>
            <pc:docMk/>
            <pc:sldMk cId="1650390097" sldId="443"/>
            <ac:spMk id="29" creationId="{26C66961-DA51-A8F1-5152-0CF1D028F645}"/>
          </ac:spMkLst>
        </pc:spChg>
        <pc:spChg chg="add del mod">
          <ac:chgData name="Luiz Carlos Vendrame Junior" userId="d3bf5ef6-9a3b-456c-a747-ebdf10f07cf7" providerId="ADAL" clId="{2136DCD0-A571-41C3-9439-B21B0B97AD18}" dt="2022-05-18T18:19:09.872" v="8874" actId="478"/>
          <ac:spMkLst>
            <pc:docMk/>
            <pc:sldMk cId="1650390097" sldId="443"/>
            <ac:spMk id="31" creationId="{93B031A7-1997-91A6-0346-CEA82A154102}"/>
          </ac:spMkLst>
        </pc:spChg>
        <pc:spChg chg="add mod">
          <ac:chgData name="Luiz Carlos Vendrame Junior" userId="d3bf5ef6-9a3b-456c-a747-ebdf10f07cf7" providerId="ADAL" clId="{2136DCD0-A571-41C3-9439-B21B0B97AD18}" dt="2022-05-18T20:30:59.385" v="10657" actId="20577"/>
          <ac:spMkLst>
            <pc:docMk/>
            <pc:sldMk cId="1650390097" sldId="443"/>
            <ac:spMk id="32" creationId="{8CB93BF0-4BBC-4638-40B5-C07C49306163}"/>
          </ac:spMkLst>
        </pc:spChg>
        <pc:graphicFrameChg chg="mod">
          <ac:chgData name="Luiz Carlos Vendrame Junior" userId="d3bf5ef6-9a3b-456c-a747-ebdf10f07cf7" providerId="ADAL" clId="{2136DCD0-A571-41C3-9439-B21B0B97AD18}" dt="2022-05-18T18:29:05.007" v="9109" actId="1076"/>
          <ac:graphicFrameMkLst>
            <pc:docMk/>
            <pc:sldMk cId="1650390097" sldId="443"/>
            <ac:graphicFrameMk id="6" creationId="{E9F70E1E-ADD4-4CF6-BF4B-38A0FAB151AD}"/>
          </ac:graphicFrameMkLst>
        </pc:graphicFrameChg>
        <pc:picChg chg="add del mod">
          <ac:chgData name="Luiz Carlos Vendrame Junior" userId="d3bf5ef6-9a3b-456c-a747-ebdf10f07cf7" providerId="ADAL" clId="{2136DCD0-A571-41C3-9439-B21B0B97AD18}" dt="2022-05-18T13:27:39.143" v="8119" actId="478"/>
          <ac:picMkLst>
            <pc:docMk/>
            <pc:sldMk cId="1650390097" sldId="443"/>
            <ac:picMk id="3" creationId="{B20B752F-D3C4-20C1-2250-51D63EF2AE80}"/>
          </ac:picMkLst>
        </pc:picChg>
        <pc:picChg chg="add mod">
          <ac:chgData name="Luiz Carlos Vendrame Junior" userId="d3bf5ef6-9a3b-456c-a747-ebdf10f07cf7" providerId="ADAL" clId="{2136DCD0-A571-41C3-9439-B21B0B97AD18}" dt="2022-05-18T20:32:55.609" v="10658"/>
          <ac:picMkLst>
            <pc:docMk/>
            <pc:sldMk cId="1650390097" sldId="443"/>
            <ac:picMk id="5" creationId="{B6F6F37A-E915-E553-99B7-F995F96FC16B}"/>
          </ac:picMkLst>
        </pc:picChg>
        <pc:picChg chg="del mod">
          <ac:chgData name="Luiz Carlos Vendrame Junior" userId="d3bf5ef6-9a3b-456c-a747-ebdf10f07cf7" providerId="ADAL" clId="{2136DCD0-A571-41C3-9439-B21B0B97AD18}" dt="2022-05-18T13:27:47.335" v="8120" actId="478"/>
          <ac:picMkLst>
            <pc:docMk/>
            <pc:sldMk cId="1650390097" sldId="443"/>
            <ac:picMk id="7" creationId="{4E3AEFD8-5600-A5EF-B1C4-22A34E89716C}"/>
          </ac:picMkLst>
        </pc:picChg>
        <pc:picChg chg="del">
          <ac:chgData name="Luiz Carlos Vendrame Junior" userId="d3bf5ef6-9a3b-456c-a747-ebdf10f07cf7" providerId="ADAL" clId="{2136DCD0-A571-41C3-9439-B21B0B97AD18}" dt="2022-05-18T13:21:23.102" v="7986" actId="478"/>
          <ac:picMkLst>
            <pc:docMk/>
            <pc:sldMk cId="1650390097" sldId="443"/>
            <ac:picMk id="16" creationId="{2EC9B47B-67DC-C917-ECEE-53754BB0E4DE}"/>
          </ac:picMkLst>
        </pc:picChg>
        <pc:picChg chg="add mod">
          <ac:chgData name="Luiz Carlos Vendrame Junior" userId="d3bf5ef6-9a3b-456c-a747-ebdf10f07cf7" providerId="ADAL" clId="{2136DCD0-A571-41C3-9439-B21B0B97AD18}" dt="2022-05-18T18:06:52.373" v="8793"/>
          <ac:picMkLst>
            <pc:docMk/>
            <pc:sldMk cId="1650390097" sldId="443"/>
            <ac:picMk id="19" creationId="{E60F61D9-44A9-FC94-3109-F2E667D7EF20}"/>
          </ac:picMkLst>
        </pc:picChg>
        <pc:picChg chg="add del mod">
          <ac:chgData name="Luiz Carlos Vendrame Junior" userId="d3bf5ef6-9a3b-456c-a747-ebdf10f07cf7" providerId="ADAL" clId="{2136DCD0-A571-41C3-9439-B21B0B97AD18}" dt="2022-05-18T18:05:58.018" v="8751" actId="478"/>
          <ac:picMkLst>
            <pc:docMk/>
            <pc:sldMk cId="1650390097" sldId="443"/>
            <ac:picMk id="21" creationId="{C1C8178E-190C-EFFD-9F53-F5F6C7DB5FD0}"/>
          </ac:picMkLst>
        </pc:picChg>
        <pc:picChg chg="add del mod">
          <ac:chgData name="Luiz Carlos Vendrame Junior" userId="d3bf5ef6-9a3b-456c-a747-ebdf10f07cf7" providerId="ADAL" clId="{2136DCD0-A571-41C3-9439-B21B0B97AD18}" dt="2022-05-18T18:05:54.724" v="8749"/>
          <ac:picMkLst>
            <pc:docMk/>
            <pc:sldMk cId="1650390097" sldId="443"/>
            <ac:picMk id="24" creationId="{2D54E7C6-A68B-C132-F215-32B315F550E6}"/>
          </ac:picMkLst>
        </pc:picChg>
        <pc:picChg chg="add del mod">
          <ac:chgData name="Luiz Carlos Vendrame Junior" userId="d3bf5ef6-9a3b-456c-a747-ebdf10f07cf7" providerId="ADAL" clId="{2136DCD0-A571-41C3-9439-B21B0B97AD18}" dt="2022-05-18T18:05:54.724" v="8749"/>
          <ac:picMkLst>
            <pc:docMk/>
            <pc:sldMk cId="1650390097" sldId="443"/>
            <ac:picMk id="26" creationId="{C79984DE-4E2B-20D3-66DA-8026B303E09B}"/>
          </ac:picMkLst>
        </pc:picChg>
        <pc:picChg chg="add mod">
          <ac:chgData name="Luiz Carlos Vendrame Junior" userId="d3bf5ef6-9a3b-456c-a747-ebdf10f07cf7" providerId="ADAL" clId="{2136DCD0-A571-41C3-9439-B21B0B97AD18}" dt="2022-05-18T18:28:24.745" v="9099" actId="1076"/>
          <ac:picMkLst>
            <pc:docMk/>
            <pc:sldMk cId="1650390097" sldId="443"/>
            <ac:picMk id="28" creationId="{D383DF6B-18A8-E774-3525-C512652C3BFC}"/>
          </ac:picMkLst>
        </pc:picChg>
        <pc:picChg chg="add mod">
          <ac:chgData name="Luiz Carlos Vendrame Junior" userId="d3bf5ef6-9a3b-456c-a747-ebdf10f07cf7" providerId="ADAL" clId="{2136DCD0-A571-41C3-9439-B21B0B97AD18}" dt="2022-05-18T18:28:24.745" v="9099" actId="1076"/>
          <ac:picMkLst>
            <pc:docMk/>
            <pc:sldMk cId="1650390097" sldId="443"/>
            <ac:picMk id="30" creationId="{81B762A6-F6A1-D374-9AEA-8A9976D649AC}"/>
          </ac:picMkLst>
        </pc:picChg>
      </pc:sldChg>
      <pc:sldChg chg="modSp add mod modTransition modClrScheme chgLayout">
        <pc:chgData name="Luiz Carlos Vendrame Junior" userId="d3bf5ef6-9a3b-456c-a747-ebdf10f07cf7" providerId="ADAL" clId="{2136DCD0-A571-41C3-9439-B21B0B97AD18}" dt="2022-05-18T20:20:35.836" v="10571"/>
        <pc:sldMkLst>
          <pc:docMk/>
          <pc:sldMk cId="2105029076" sldId="444"/>
        </pc:sldMkLst>
        <pc:spChg chg="mod">
          <ac:chgData name="Luiz Carlos Vendrame Junior" userId="d3bf5ef6-9a3b-456c-a747-ebdf10f07cf7" providerId="ADAL" clId="{2136DCD0-A571-41C3-9439-B21B0B97AD18}" dt="2022-05-18T13:33:57.915" v="8423" actId="20577"/>
          <ac:spMkLst>
            <pc:docMk/>
            <pc:sldMk cId="2105029076" sldId="444"/>
            <ac:spMk id="7" creationId="{1240910A-3205-9ACA-33B9-230F115837DF}"/>
          </ac:spMkLst>
        </pc:spChg>
      </pc:sldChg>
      <pc:sldChg chg="addSp delSp modSp add mod modTransition">
        <pc:chgData name="Luiz Carlos Vendrame Junior" userId="d3bf5ef6-9a3b-456c-a747-ebdf10f07cf7" providerId="ADAL" clId="{2136DCD0-A571-41C3-9439-B21B0B97AD18}" dt="2022-05-18T20:20:35.836" v="10571"/>
        <pc:sldMkLst>
          <pc:docMk/>
          <pc:sldMk cId="2196506479" sldId="445"/>
        </pc:sldMkLst>
        <pc:spChg chg="del mod">
          <ac:chgData name="Luiz Carlos Vendrame Junior" userId="d3bf5ef6-9a3b-456c-a747-ebdf10f07cf7" providerId="ADAL" clId="{2136DCD0-A571-41C3-9439-B21B0B97AD18}" dt="2022-05-18T13:35:06.611" v="8460" actId="478"/>
          <ac:spMkLst>
            <pc:docMk/>
            <pc:sldMk cId="2196506479" sldId="445"/>
            <ac:spMk id="8" creationId="{B0E34E7F-8E34-C825-2852-5A9A1DB8E4DC}"/>
          </ac:spMkLst>
        </pc:spChg>
        <pc:spChg chg="mod">
          <ac:chgData name="Luiz Carlos Vendrame Junior" userId="d3bf5ef6-9a3b-456c-a747-ebdf10f07cf7" providerId="ADAL" clId="{2136DCD0-A571-41C3-9439-B21B0B97AD18}" dt="2022-05-18T13:34:18.373" v="8454" actId="20577"/>
          <ac:spMkLst>
            <pc:docMk/>
            <pc:sldMk cId="2196506479" sldId="445"/>
            <ac:spMk id="12" creationId="{89931C8D-64A6-0249-7F30-BA09DCB64EEE}"/>
          </ac:spMkLst>
        </pc:spChg>
        <pc:spChg chg="del">
          <ac:chgData name="Luiz Carlos Vendrame Junior" userId="d3bf5ef6-9a3b-456c-a747-ebdf10f07cf7" providerId="ADAL" clId="{2136DCD0-A571-41C3-9439-B21B0B97AD18}" dt="2022-05-18T13:35:07.621" v="8461" actId="478"/>
          <ac:spMkLst>
            <pc:docMk/>
            <pc:sldMk cId="2196506479" sldId="445"/>
            <ac:spMk id="13" creationId="{36B41B22-ED15-EBEA-3765-2629AE93A747}"/>
          </ac:spMkLst>
        </pc:spChg>
        <pc:spChg chg="add mod">
          <ac:chgData name="Luiz Carlos Vendrame Junior" userId="d3bf5ef6-9a3b-456c-a747-ebdf10f07cf7" providerId="ADAL" clId="{2136DCD0-A571-41C3-9439-B21B0B97AD18}" dt="2022-05-18T13:51:58.581" v="8673" actId="207"/>
          <ac:spMkLst>
            <pc:docMk/>
            <pc:sldMk cId="2196506479" sldId="445"/>
            <ac:spMk id="14" creationId="{74DA2500-1D4B-E470-3707-6E14D0DD89CA}"/>
          </ac:spMkLst>
        </pc:spChg>
        <pc:spChg chg="add del mod">
          <ac:chgData name="Luiz Carlos Vendrame Junior" userId="d3bf5ef6-9a3b-456c-a747-ebdf10f07cf7" providerId="ADAL" clId="{2136DCD0-A571-41C3-9439-B21B0B97AD18}" dt="2022-05-18T20:10:05.710" v="10351" actId="478"/>
          <ac:spMkLst>
            <pc:docMk/>
            <pc:sldMk cId="2196506479" sldId="445"/>
            <ac:spMk id="15" creationId="{DBFF7AB8-9CB3-58BC-DF9B-A85F16E62135}"/>
          </ac:spMkLst>
        </pc:spChg>
        <pc:spChg chg="del">
          <ac:chgData name="Luiz Carlos Vendrame Junior" userId="d3bf5ef6-9a3b-456c-a747-ebdf10f07cf7" providerId="ADAL" clId="{2136DCD0-A571-41C3-9439-B21B0B97AD18}" dt="2022-05-18T13:36:06.888" v="8468" actId="478"/>
          <ac:spMkLst>
            <pc:docMk/>
            <pc:sldMk cId="2196506479" sldId="445"/>
            <ac:spMk id="17" creationId="{5C34244E-1F04-3953-965F-688115621EB5}"/>
          </ac:spMkLst>
        </pc:spChg>
        <pc:spChg chg="del">
          <ac:chgData name="Luiz Carlos Vendrame Junior" userId="d3bf5ef6-9a3b-456c-a747-ebdf10f07cf7" providerId="ADAL" clId="{2136DCD0-A571-41C3-9439-B21B0B97AD18}" dt="2022-05-18T13:36:05.678" v="8467" actId="478"/>
          <ac:spMkLst>
            <pc:docMk/>
            <pc:sldMk cId="2196506479" sldId="445"/>
            <ac:spMk id="18" creationId="{773A2287-CB2E-F48C-DEF3-291FC97778E2}"/>
          </ac:spMkLst>
        </pc:spChg>
        <pc:spChg chg="add mod">
          <ac:chgData name="Luiz Carlos Vendrame Junior" userId="d3bf5ef6-9a3b-456c-a747-ebdf10f07cf7" providerId="ADAL" clId="{2136DCD0-A571-41C3-9439-B21B0B97AD18}" dt="2022-05-18T18:33:15.692" v="9165" actId="20577"/>
          <ac:spMkLst>
            <pc:docMk/>
            <pc:sldMk cId="2196506479" sldId="445"/>
            <ac:spMk id="20" creationId="{E8F4607D-1D24-6370-A27F-907F0F661E77}"/>
          </ac:spMkLst>
        </pc:spChg>
        <pc:spChg chg="add mod">
          <ac:chgData name="Luiz Carlos Vendrame Junior" userId="d3bf5ef6-9a3b-456c-a747-ebdf10f07cf7" providerId="ADAL" clId="{2136DCD0-A571-41C3-9439-B21B0B97AD18}" dt="2022-05-18T18:04:51.791" v="8746" actId="1076"/>
          <ac:spMkLst>
            <pc:docMk/>
            <pc:sldMk cId="2196506479" sldId="445"/>
            <ac:spMk id="22" creationId="{548D16B3-5CEC-CFA5-D1BF-C3AA4D7397F1}"/>
          </ac:spMkLst>
        </pc:spChg>
        <pc:spChg chg="add del">
          <ac:chgData name="Luiz Carlos Vendrame Junior" userId="d3bf5ef6-9a3b-456c-a747-ebdf10f07cf7" providerId="ADAL" clId="{2136DCD0-A571-41C3-9439-B21B0B97AD18}" dt="2022-05-18T20:09:32.526" v="10336" actId="478"/>
          <ac:spMkLst>
            <pc:docMk/>
            <pc:sldMk cId="2196506479" sldId="445"/>
            <ac:spMk id="29" creationId="{259C77C3-9C87-28D5-FF8F-BEA4C7B922DB}"/>
          </ac:spMkLst>
        </pc:spChg>
        <pc:spChg chg="add mod">
          <ac:chgData name="Luiz Carlos Vendrame Junior" userId="d3bf5ef6-9a3b-456c-a747-ebdf10f07cf7" providerId="ADAL" clId="{2136DCD0-A571-41C3-9439-B21B0B97AD18}" dt="2022-05-18T20:13:49.123" v="10427" actId="164"/>
          <ac:spMkLst>
            <pc:docMk/>
            <pc:sldMk cId="2196506479" sldId="445"/>
            <ac:spMk id="30" creationId="{BFD4BD80-1536-7B25-1232-6824DBBFBB1A}"/>
          </ac:spMkLst>
        </pc:spChg>
        <pc:spChg chg="add mod">
          <ac:chgData name="Luiz Carlos Vendrame Junior" userId="d3bf5ef6-9a3b-456c-a747-ebdf10f07cf7" providerId="ADAL" clId="{2136DCD0-A571-41C3-9439-B21B0B97AD18}" dt="2022-05-18T20:13:49.123" v="10427" actId="164"/>
          <ac:spMkLst>
            <pc:docMk/>
            <pc:sldMk cId="2196506479" sldId="445"/>
            <ac:spMk id="32" creationId="{3E559B31-E937-76FC-093E-7AD4C433F7F4}"/>
          </ac:spMkLst>
        </pc:spChg>
        <pc:grpChg chg="add mod">
          <ac:chgData name="Luiz Carlos Vendrame Junior" userId="d3bf5ef6-9a3b-456c-a747-ebdf10f07cf7" providerId="ADAL" clId="{2136DCD0-A571-41C3-9439-B21B0B97AD18}" dt="2022-05-18T20:14:10.632" v="10431" actId="1076"/>
          <ac:grpSpMkLst>
            <pc:docMk/>
            <pc:sldMk cId="2196506479" sldId="445"/>
            <ac:grpSpMk id="33" creationId="{8451FF7C-35A4-DEB4-40E0-FB51499B8CE9}"/>
          </ac:grpSpMkLst>
        </pc:grpChg>
        <pc:picChg chg="add del mod">
          <ac:chgData name="Luiz Carlos Vendrame Junior" userId="d3bf5ef6-9a3b-456c-a747-ebdf10f07cf7" providerId="ADAL" clId="{2136DCD0-A571-41C3-9439-B21B0B97AD18}" dt="2022-05-18T13:44:07.883" v="8609" actId="478"/>
          <ac:picMkLst>
            <pc:docMk/>
            <pc:sldMk cId="2196506479" sldId="445"/>
            <ac:picMk id="3" creationId="{A65E831F-9448-7C01-18E0-05AD30B6D2B0}"/>
          </ac:picMkLst>
        </pc:picChg>
        <pc:picChg chg="add del mod">
          <ac:chgData name="Luiz Carlos Vendrame Junior" userId="d3bf5ef6-9a3b-456c-a747-ebdf10f07cf7" providerId="ADAL" clId="{2136DCD0-A571-41C3-9439-B21B0B97AD18}" dt="2022-05-18T13:45:04.523" v="8617" actId="21"/>
          <ac:picMkLst>
            <pc:docMk/>
            <pc:sldMk cId="2196506479" sldId="445"/>
            <ac:picMk id="5" creationId="{AA85FB8D-70F5-FD70-A932-BCB3F4F6DE1B}"/>
          </ac:picMkLst>
        </pc:picChg>
        <pc:picChg chg="del">
          <ac:chgData name="Luiz Carlos Vendrame Junior" userId="d3bf5ef6-9a3b-456c-a747-ebdf10f07cf7" providerId="ADAL" clId="{2136DCD0-A571-41C3-9439-B21B0B97AD18}" dt="2022-05-18T13:35:03.371" v="8458" actId="478"/>
          <ac:picMkLst>
            <pc:docMk/>
            <pc:sldMk cId="2196506479" sldId="445"/>
            <ac:picMk id="7" creationId="{4E3AEFD8-5600-A5EF-B1C4-22A34E89716C}"/>
          </ac:picMkLst>
        </pc:picChg>
        <pc:picChg chg="add mod">
          <ac:chgData name="Luiz Carlos Vendrame Junior" userId="d3bf5ef6-9a3b-456c-a747-ebdf10f07cf7" providerId="ADAL" clId="{2136DCD0-A571-41C3-9439-B21B0B97AD18}" dt="2022-05-18T13:51:52.671" v="8672"/>
          <ac:picMkLst>
            <pc:docMk/>
            <pc:sldMk cId="2196506479" sldId="445"/>
            <ac:picMk id="16" creationId="{AB78BCFC-35AD-D64A-F225-6863DC9E75D4}"/>
          </ac:picMkLst>
        </pc:picChg>
        <pc:picChg chg="del">
          <ac:chgData name="Luiz Carlos Vendrame Junior" userId="d3bf5ef6-9a3b-456c-a747-ebdf10f07cf7" providerId="ADAL" clId="{2136DCD0-A571-41C3-9439-B21B0B97AD18}" dt="2022-05-18T13:36:04.028" v="8466" actId="478"/>
          <ac:picMkLst>
            <pc:docMk/>
            <pc:sldMk cId="2196506479" sldId="445"/>
            <ac:picMk id="19" creationId="{DBF480DF-A61E-B984-71A3-07895D8DADB5}"/>
          </ac:picMkLst>
        </pc:picChg>
        <pc:picChg chg="add mod">
          <ac:chgData name="Luiz Carlos Vendrame Junior" userId="d3bf5ef6-9a3b-456c-a747-ebdf10f07cf7" providerId="ADAL" clId="{2136DCD0-A571-41C3-9439-B21B0B97AD18}" dt="2022-05-18T13:51:48.319" v="8671"/>
          <ac:picMkLst>
            <pc:docMk/>
            <pc:sldMk cId="2196506479" sldId="445"/>
            <ac:picMk id="21" creationId="{09812AD5-AE6A-AC75-702D-E4BA2B694B16}"/>
          </ac:picMkLst>
        </pc:picChg>
        <pc:picChg chg="add del mod">
          <ac:chgData name="Luiz Carlos Vendrame Junior" userId="d3bf5ef6-9a3b-456c-a747-ebdf10f07cf7" providerId="ADAL" clId="{2136DCD0-A571-41C3-9439-B21B0B97AD18}" dt="2022-05-18T13:45:11.998" v="8619" actId="21"/>
          <ac:picMkLst>
            <pc:docMk/>
            <pc:sldMk cId="2196506479" sldId="445"/>
            <ac:picMk id="23" creationId="{5D2485C8-3907-9880-0001-1AE3DFB22837}"/>
          </ac:picMkLst>
        </pc:picChg>
        <pc:picChg chg="add del mod">
          <ac:chgData name="Luiz Carlos Vendrame Junior" userId="d3bf5ef6-9a3b-456c-a747-ebdf10f07cf7" providerId="ADAL" clId="{2136DCD0-A571-41C3-9439-B21B0B97AD18}" dt="2022-05-18T13:50:36.039" v="8655" actId="478"/>
          <ac:picMkLst>
            <pc:docMk/>
            <pc:sldMk cId="2196506479" sldId="445"/>
            <ac:picMk id="25" creationId="{E0D0B8C4-F953-D454-A527-F8475B3468D6}"/>
          </ac:picMkLst>
        </pc:picChg>
        <pc:picChg chg="add mod">
          <ac:chgData name="Luiz Carlos Vendrame Junior" userId="d3bf5ef6-9a3b-456c-a747-ebdf10f07cf7" providerId="ADAL" clId="{2136DCD0-A571-41C3-9439-B21B0B97AD18}" dt="2022-05-18T13:51:28.716" v="8666" actId="1076"/>
          <ac:picMkLst>
            <pc:docMk/>
            <pc:sldMk cId="2196506479" sldId="445"/>
            <ac:picMk id="27" creationId="{4CEF26C8-8082-53D0-2A2E-434F8D0D27F8}"/>
          </ac:picMkLst>
        </pc:picChg>
      </pc:sldChg>
      <pc:sldChg chg="add del">
        <pc:chgData name="Luiz Carlos Vendrame Junior" userId="d3bf5ef6-9a3b-456c-a747-ebdf10f07cf7" providerId="ADAL" clId="{2136DCD0-A571-41C3-9439-B21B0B97AD18}" dt="2022-05-18T14:15:35.818" v="8678"/>
        <pc:sldMkLst>
          <pc:docMk/>
          <pc:sldMk cId="3081715582" sldId="446"/>
        </pc:sldMkLst>
      </pc:sldChg>
      <pc:sldChg chg="addSp delSp modSp add mod modTransition modAnim">
        <pc:chgData name="Luiz Carlos Vendrame Junior" userId="d3bf5ef6-9a3b-456c-a747-ebdf10f07cf7" providerId="ADAL" clId="{2136DCD0-A571-41C3-9439-B21B0B97AD18}" dt="2022-05-18T20:22:41.985" v="10582"/>
        <pc:sldMkLst>
          <pc:docMk/>
          <pc:sldMk cId="3381282163" sldId="446"/>
        </pc:sldMkLst>
        <pc:spChg chg="del">
          <ac:chgData name="Luiz Carlos Vendrame Junior" userId="d3bf5ef6-9a3b-456c-a747-ebdf10f07cf7" providerId="ADAL" clId="{2136DCD0-A571-41C3-9439-B21B0B97AD18}" dt="2022-05-18T14:16:10.123" v="8711" actId="478"/>
          <ac:spMkLst>
            <pc:docMk/>
            <pc:sldMk cId="3381282163" sldId="446"/>
            <ac:spMk id="6" creationId="{36DA3966-BFC6-E955-3C83-0F08DBF39C1D}"/>
          </ac:spMkLst>
        </pc:spChg>
        <pc:spChg chg="del">
          <ac:chgData name="Luiz Carlos Vendrame Junior" userId="d3bf5ef6-9a3b-456c-a747-ebdf10f07cf7" providerId="ADAL" clId="{2136DCD0-A571-41C3-9439-B21B0B97AD18}" dt="2022-05-18T14:16:10.123" v="8711" actId="478"/>
          <ac:spMkLst>
            <pc:docMk/>
            <pc:sldMk cId="3381282163" sldId="446"/>
            <ac:spMk id="7" creationId="{DBB26565-0117-D4B0-0DAE-77388438205E}"/>
          </ac:spMkLst>
        </pc:spChg>
        <pc:spChg chg="del">
          <ac:chgData name="Luiz Carlos Vendrame Junior" userId="d3bf5ef6-9a3b-456c-a747-ebdf10f07cf7" providerId="ADAL" clId="{2136DCD0-A571-41C3-9439-B21B0B97AD18}" dt="2022-05-18T14:16:10.123" v="8711" actId="478"/>
          <ac:spMkLst>
            <pc:docMk/>
            <pc:sldMk cId="3381282163" sldId="446"/>
            <ac:spMk id="11" creationId="{D8E3B1E7-DDC9-B7E5-7116-865B9E13909E}"/>
          </ac:spMkLst>
        </pc:spChg>
        <pc:spChg chg="del">
          <ac:chgData name="Luiz Carlos Vendrame Junior" userId="d3bf5ef6-9a3b-456c-a747-ebdf10f07cf7" providerId="ADAL" clId="{2136DCD0-A571-41C3-9439-B21B0B97AD18}" dt="2022-05-18T14:16:10.123" v="8711" actId="478"/>
          <ac:spMkLst>
            <pc:docMk/>
            <pc:sldMk cId="3381282163" sldId="446"/>
            <ac:spMk id="15" creationId="{A383F789-875C-B9F9-7EDA-94A9BF7824BB}"/>
          </ac:spMkLst>
        </pc:spChg>
        <pc:spChg chg="add mod">
          <ac:chgData name="Luiz Carlos Vendrame Junior" userId="d3bf5ef6-9a3b-456c-a747-ebdf10f07cf7" providerId="ADAL" clId="{2136DCD0-A571-41C3-9439-B21B0B97AD18}" dt="2022-05-18T20:17:25.757" v="10462" actId="164"/>
          <ac:spMkLst>
            <pc:docMk/>
            <pc:sldMk cId="3381282163" sldId="446"/>
            <ac:spMk id="16" creationId="{7A7DFCCE-BDA5-6713-8A9A-94D91AF671A8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18" creationId="{9AB1A5AF-B008-2DA3-C12A-5A9B2ACF4323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21" creationId="{2454AE20-216F-E7E5-2C40-80EAB3A37C12}"/>
          </ac:spMkLst>
        </pc:spChg>
        <pc:spChg chg="add mod">
          <ac:chgData name="Luiz Carlos Vendrame Junior" userId="d3bf5ef6-9a3b-456c-a747-ebdf10f07cf7" providerId="ADAL" clId="{2136DCD0-A571-41C3-9439-B21B0B97AD18}" dt="2022-05-18T20:17:33.612" v="10463" actId="164"/>
          <ac:spMkLst>
            <pc:docMk/>
            <pc:sldMk cId="3381282163" sldId="446"/>
            <ac:spMk id="23" creationId="{6C8882CB-7974-EC32-4634-16F087B7331C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26" creationId="{D6A084F3-864B-FC6F-4AEF-7341E3038A82}"/>
          </ac:spMkLst>
        </pc:spChg>
        <pc:spChg chg="del">
          <ac:chgData name="Luiz Carlos Vendrame Junior" userId="d3bf5ef6-9a3b-456c-a747-ebdf10f07cf7" providerId="ADAL" clId="{2136DCD0-A571-41C3-9439-B21B0B97AD18}" dt="2022-05-18T14:16:10.123" v="8711" actId="478"/>
          <ac:spMkLst>
            <pc:docMk/>
            <pc:sldMk cId="3381282163" sldId="446"/>
            <ac:spMk id="30" creationId="{8C95ABC0-A245-6CAA-BA02-CC2170752D6D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31" creationId="{1EB4D74D-6EE2-6B40-5E73-3FB8A0519D5C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36" creationId="{1B8939EC-7E6F-D8ED-C370-15022825540E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38" creationId="{2766BA3F-94FE-7297-82DB-96B7551A5A27}"/>
          </ac:spMkLst>
        </pc:spChg>
        <pc:spChg chg="mod">
          <ac:chgData name="Luiz Carlos Vendrame Junior" userId="d3bf5ef6-9a3b-456c-a747-ebdf10f07cf7" providerId="ADAL" clId="{2136DCD0-A571-41C3-9439-B21B0B97AD18}" dt="2022-05-18T14:15:57.103" v="8710" actId="20577"/>
          <ac:spMkLst>
            <pc:docMk/>
            <pc:sldMk cId="3381282163" sldId="446"/>
            <ac:spMk id="41" creationId="{298FBF91-49A2-4751-30DA-6633ADBEE624}"/>
          </ac:spMkLst>
        </pc:spChg>
        <pc:spChg chg="add mod">
          <ac:chgData name="Luiz Carlos Vendrame Junior" userId="d3bf5ef6-9a3b-456c-a747-ebdf10f07cf7" providerId="ADAL" clId="{2136DCD0-A571-41C3-9439-B21B0B97AD18}" dt="2022-05-18T20:17:42.005" v="10464" actId="164"/>
          <ac:spMkLst>
            <pc:docMk/>
            <pc:sldMk cId="3381282163" sldId="446"/>
            <ac:spMk id="42" creationId="{79F74A65-C697-EB79-65C3-AFEAB37374E2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44" creationId="{25D86A9C-DD03-58BD-67C0-7769A96D417B}"/>
          </ac:spMkLst>
        </pc:spChg>
        <pc:spChg chg="add mod">
          <ac:chgData name="Luiz Carlos Vendrame Junior" userId="d3bf5ef6-9a3b-456c-a747-ebdf10f07cf7" providerId="ADAL" clId="{2136DCD0-A571-41C3-9439-B21B0B97AD18}" dt="2022-05-18T20:17:48.582" v="10465" actId="164"/>
          <ac:spMkLst>
            <pc:docMk/>
            <pc:sldMk cId="3381282163" sldId="446"/>
            <ac:spMk id="47" creationId="{224691ED-44B7-DA8F-E5E0-A69B5F8307BB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49" creationId="{3B4EDAAF-8997-9EC6-98E2-3009D77F5B89}"/>
          </ac:spMkLst>
        </pc:spChg>
        <pc:spChg chg="add mod">
          <ac:chgData name="Luiz Carlos Vendrame Junior" userId="d3bf5ef6-9a3b-456c-a747-ebdf10f07cf7" providerId="ADAL" clId="{2136DCD0-A571-41C3-9439-B21B0B97AD18}" dt="2022-05-18T20:17:53.765" v="10466" actId="164"/>
          <ac:spMkLst>
            <pc:docMk/>
            <pc:sldMk cId="3381282163" sldId="446"/>
            <ac:spMk id="51" creationId="{B6CCDA57-A71D-42B6-9EF2-B56521845A3A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54" creationId="{5463E3E6-6F3D-72C8-F0B9-B1E799F62BAF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55" creationId="{B3EE4A2E-EF58-8921-1148-DD18776C440B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58" creationId="{D70F4755-E496-CFF9-8506-5AA5A9B2C72C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60" creationId="{C2C94EFB-531A-6F7D-71F9-607B975B19B5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61" creationId="{CFBA5B6B-D558-674B-B017-E688A008A7F6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62" creationId="{AB9681E8-9C9A-2A0B-E1C7-D5396683697C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64" creationId="{D5AF27C5-B759-265E-11E1-3212A5AB72C0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67" creationId="{F63131D5-2A99-5241-5029-9C494E46C2D1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70" creationId="{C34741D6-09F8-CB4C-281C-217EFCBD4C6C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73" creationId="{87811536-F542-9BD0-D14F-A176DC5A3106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76" creationId="{B0501EBD-C590-0823-EF4B-F7F976E5E2FA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79" creationId="{2B3C9CBA-98C3-8E81-E1D5-C5BB508E4E4F}"/>
          </ac:spMkLst>
        </pc:spChg>
        <pc:spChg chg="mod">
          <ac:chgData name="Luiz Carlos Vendrame Junior" userId="d3bf5ef6-9a3b-456c-a747-ebdf10f07cf7" providerId="ADAL" clId="{2136DCD0-A571-41C3-9439-B21B0B97AD18}" dt="2022-05-18T14:16:11.413" v="8712"/>
          <ac:spMkLst>
            <pc:docMk/>
            <pc:sldMk cId="3381282163" sldId="446"/>
            <ac:spMk id="82" creationId="{A767A939-04F0-663E-CC2F-340F54FE913D}"/>
          </ac:spMkLst>
        </pc:spChg>
        <pc:spChg chg="add mod">
          <ac:chgData name="Luiz Carlos Vendrame Junior" userId="d3bf5ef6-9a3b-456c-a747-ebdf10f07cf7" providerId="ADAL" clId="{2136DCD0-A571-41C3-9439-B21B0B97AD18}" dt="2022-05-18T20:18:08.595" v="10469" actId="164"/>
          <ac:spMkLst>
            <pc:docMk/>
            <pc:sldMk cId="3381282163" sldId="446"/>
            <ac:spMk id="84" creationId="{515DCF90-147B-319E-7618-8F312A07E438}"/>
          </ac:spMkLst>
        </pc:spChg>
        <pc:grpChg chg="add mod">
          <ac:chgData name="Luiz Carlos Vendrame Junior" userId="d3bf5ef6-9a3b-456c-a747-ebdf10f07cf7" providerId="ADAL" clId="{2136DCD0-A571-41C3-9439-B21B0B97AD18}" dt="2022-05-18T20:17:25.757" v="10462" actId="164"/>
          <ac:grpSpMkLst>
            <pc:docMk/>
            <pc:sldMk cId="3381282163" sldId="446"/>
            <ac:grpSpMk id="2" creationId="{8C10C492-EFC8-4B42-27A0-F01244710A84}"/>
          </ac:grpSpMkLst>
        </pc:grpChg>
        <pc:grpChg chg="add mod">
          <ac:chgData name="Luiz Carlos Vendrame Junior" userId="d3bf5ef6-9a3b-456c-a747-ebdf10f07cf7" providerId="ADAL" clId="{2136DCD0-A571-41C3-9439-B21B0B97AD18}" dt="2022-05-18T20:17:33.612" v="10463" actId="164"/>
          <ac:grpSpMkLst>
            <pc:docMk/>
            <pc:sldMk cId="3381282163" sldId="446"/>
            <ac:grpSpMk id="3" creationId="{752040C3-D92D-99B7-0A5C-EBF3AE6CE69D}"/>
          </ac:grpSpMkLst>
        </pc:grpChg>
        <pc:grpChg chg="add mod">
          <ac:chgData name="Luiz Carlos Vendrame Junior" userId="d3bf5ef6-9a3b-456c-a747-ebdf10f07cf7" providerId="ADAL" clId="{2136DCD0-A571-41C3-9439-B21B0B97AD18}" dt="2022-05-18T20:17:42.005" v="10464" actId="164"/>
          <ac:grpSpMkLst>
            <pc:docMk/>
            <pc:sldMk cId="3381282163" sldId="446"/>
            <ac:grpSpMk id="4" creationId="{5AA90E2A-B459-DB23-8561-C870D205EF5A}"/>
          </ac:grpSpMkLst>
        </pc:grpChg>
        <pc:grpChg chg="add mod">
          <ac:chgData name="Luiz Carlos Vendrame Junior" userId="d3bf5ef6-9a3b-456c-a747-ebdf10f07cf7" providerId="ADAL" clId="{2136DCD0-A571-41C3-9439-B21B0B97AD18}" dt="2022-05-18T20:17:48.582" v="10465" actId="164"/>
          <ac:grpSpMkLst>
            <pc:docMk/>
            <pc:sldMk cId="3381282163" sldId="446"/>
            <ac:grpSpMk id="8" creationId="{B561BD3C-5B4F-774E-2485-8BF336B6968C}"/>
          </ac:grpSpMkLst>
        </pc:grpChg>
        <pc:grpChg chg="add mod">
          <ac:chgData name="Luiz Carlos Vendrame Junior" userId="d3bf5ef6-9a3b-456c-a747-ebdf10f07cf7" providerId="ADAL" clId="{2136DCD0-A571-41C3-9439-B21B0B97AD18}" dt="2022-05-18T20:17:53.765" v="10466" actId="164"/>
          <ac:grpSpMkLst>
            <pc:docMk/>
            <pc:sldMk cId="3381282163" sldId="446"/>
            <ac:grpSpMk id="9" creationId="{7DA1F518-8595-5701-8A8D-01D48FE08776}"/>
          </ac:grpSpMkLst>
        </pc:grpChg>
        <pc:grpChg chg="add mod">
          <ac:chgData name="Luiz Carlos Vendrame Junior" userId="d3bf5ef6-9a3b-456c-a747-ebdf10f07cf7" providerId="ADAL" clId="{2136DCD0-A571-41C3-9439-B21B0B97AD18}" dt="2022-05-18T20:18:08.595" v="10469" actId="164"/>
          <ac:grpSpMkLst>
            <pc:docMk/>
            <pc:sldMk cId="3381282163" sldId="446"/>
            <ac:grpSpMk id="10" creationId="{0671DDDE-C736-60BE-DA9B-9741C6E0B237}"/>
          </ac:grpSpMkLst>
        </pc:grpChg>
        <pc:grpChg chg="add mod">
          <ac:chgData name="Luiz Carlos Vendrame Junior" userId="d3bf5ef6-9a3b-456c-a747-ebdf10f07cf7" providerId="ADAL" clId="{2136DCD0-A571-41C3-9439-B21B0B97AD18}" dt="2022-05-18T20:17:25.757" v="10462" actId="164"/>
          <ac:grpSpMkLst>
            <pc:docMk/>
            <pc:sldMk cId="3381282163" sldId="446"/>
            <ac:grpSpMk id="17" creationId="{C10268D7-3FF7-8AA4-FCDA-72A311A3BC0B}"/>
          </ac:grpSpMkLst>
        </pc:grpChg>
        <pc:grpChg chg="add mod">
          <ac:chgData name="Luiz Carlos Vendrame Junior" userId="d3bf5ef6-9a3b-456c-a747-ebdf10f07cf7" providerId="ADAL" clId="{2136DCD0-A571-41C3-9439-B21B0B97AD18}" dt="2022-05-18T20:17:33.612" v="10463" actId="164"/>
          <ac:grpSpMkLst>
            <pc:docMk/>
            <pc:sldMk cId="3381282163" sldId="446"/>
            <ac:grpSpMk id="20" creationId="{DFEA80A2-A29D-E055-BBB2-3D1B6CA73CF3}"/>
          </ac:grpSpMkLst>
        </pc:grpChg>
        <pc:grpChg chg="add mod">
          <ac:chgData name="Luiz Carlos Vendrame Junior" userId="d3bf5ef6-9a3b-456c-a747-ebdf10f07cf7" providerId="ADAL" clId="{2136DCD0-A571-41C3-9439-B21B0B97AD18}" dt="2022-05-18T20:17:33.612" v="10463" actId="164"/>
          <ac:grpSpMkLst>
            <pc:docMk/>
            <pc:sldMk cId="3381282163" sldId="446"/>
            <ac:grpSpMk id="24" creationId="{BB3B9899-E2A6-D129-7F2C-9D7DA1E469F3}"/>
          </ac:grpSpMkLst>
        </pc:grpChg>
        <pc:grpChg chg="add mod">
          <ac:chgData name="Luiz Carlos Vendrame Junior" userId="d3bf5ef6-9a3b-456c-a747-ebdf10f07cf7" providerId="ADAL" clId="{2136DCD0-A571-41C3-9439-B21B0B97AD18}" dt="2022-05-18T20:17:33.612" v="10463" actId="164"/>
          <ac:grpSpMkLst>
            <pc:docMk/>
            <pc:sldMk cId="3381282163" sldId="446"/>
            <ac:grpSpMk id="27" creationId="{B68D4FFE-7946-32BA-9922-28851DAA3295}"/>
          </ac:grpSpMkLst>
        </pc:grpChg>
        <pc:grpChg chg="add mod">
          <ac:chgData name="Luiz Carlos Vendrame Junior" userId="d3bf5ef6-9a3b-456c-a747-ebdf10f07cf7" providerId="ADAL" clId="{2136DCD0-A571-41C3-9439-B21B0B97AD18}" dt="2022-05-18T20:17:33.612" v="10463" actId="164"/>
          <ac:grpSpMkLst>
            <pc:docMk/>
            <pc:sldMk cId="3381282163" sldId="446"/>
            <ac:grpSpMk id="32" creationId="{47D36DE6-CE8C-67E2-8828-A13EEE2E83C3}"/>
          </ac:grpSpMkLst>
        </pc:grpChg>
        <pc:grpChg chg="add mod">
          <ac:chgData name="Luiz Carlos Vendrame Junior" userId="d3bf5ef6-9a3b-456c-a747-ebdf10f07cf7" providerId="ADAL" clId="{2136DCD0-A571-41C3-9439-B21B0B97AD18}" dt="2022-05-18T20:17:42.005" v="10464" actId="164"/>
          <ac:grpSpMkLst>
            <pc:docMk/>
            <pc:sldMk cId="3381282163" sldId="446"/>
            <ac:grpSpMk id="37" creationId="{F8E23F78-1A58-277F-D565-0E4DAE523D5C}"/>
          </ac:grpSpMkLst>
        </pc:grpChg>
        <pc:grpChg chg="add mod">
          <ac:chgData name="Luiz Carlos Vendrame Junior" userId="d3bf5ef6-9a3b-456c-a747-ebdf10f07cf7" providerId="ADAL" clId="{2136DCD0-A571-41C3-9439-B21B0B97AD18}" dt="2022-05-18T20:17:48.582" v="10465" actId="164"/>
          <ac:grpSpMkLst>
            <pc:docMk/>
            <pc:sldMk cId="3381282163" sldId="446"/>
            <ac:grpSpMk id="43" creationId="{C540D63B-3ECB-5710-96F9-6C8E4818255B}"/>
          </ac:grpSpMkLst>
        </pc:grpChg>
        <pc:grpChg chg="add mod">
          <ac:chgData name="Luiz Carlos Vendrame Junior" userId="d3bf5ef6-9a3b-456c-a747-ebdf10f07cf7" providerId="ADAL" clId="{2136DCD0-A571-41C3-9439-B21B0B97AD18}" dt="2022-05-18T20:17:53.765" v="10466" actId="164"/>
          <ac:grpSpMkLst>
            <pc:docMk/>
            <pc:sldMk cId="3381282163" sldId="446"/>
            <ac:grpSpMk id="48" creationId="{B2318C9A-617C-62E9-943D-441A5E46A01C}"/>
          </ac:grpSpMkLst>
        </pc:grpChg>
        <pc:grpChg chg="add mod">
          <ac:chgData name="Luiz Carlos Vendrame Junior" userId="d3bf5ef6-9a3b-456c-a747-ebdf10f07cf7" providerId="ADAL" clId="{2136DCD0-A571-41C3-9439-B21B0B97AD18}" dt="2022-05-18T20:18:08.595" v="10469" actId="164"/>
          <ac:grpSpMkLst>
            <pc:docMk/>
            <pc:sldMk cId="3381282163" sldId="446"/>
            <ac:grpSpMk id="52" creationId="{0992C736-BC60-753F-7AF4-ECF77A083D63}"/>
          </ac:grpSpMkLst>
        </pc:grpChg>
        <pc:grpChg chg="mod">
          <ac:chgData name="Luiz Carlos Vendrame Junior" userId="d3bf5ef6-9a3b-456c-a747-ebdf10f07cf7" providerId="ADAL" clId="{2136DCD0-A571-41C3-9439-B21B0B97AD18}" dt="2022-05-18T14:16:11.413" v="8712"/>
          <ac:grpSpMkLst>
            <pc:docMk/>
            <pc:sldMk cId="3381282163" sldId="446"/>
            <ac:grpSpMk id="53" creationId="{283F2846-FABB-4D17-8A3C-3D969A734E86}"/>
          </ac:grpSpMkLst>
        </pc:grpChg>
        <pc:grpChg chg="mod">
          <ac:chgData name="Luiz Carlos Vendrame Junior" userId="d3bf5ef6-9a3b-456c-a747-ebdf10f07cf7" providerId="ADAL" clId="{2136DCD0-A571-41C3-9439-B21B0B97AD18}" dt="2022-05-18T14:16:11.413" v="8712"/>
          <ac:grpSpMkLst>
            <pc:docMk/>
            <pc:sldMk cId="3381282163" sldId="446"/>
            <ac:grpSpMk id="56" creationId="{65D61A8C-4214-A274-8B92-9F17F29FBA5E}"/>
          </ac:grpSpMkLst>
        </pc:grpChg>
        <pc:grpChg chg="add mod">
          <ac:chgData name="Luiz Carlos Vendrame Junior" userId="d3bf5ef6-9a3b-456c-a747-ebdf10f07cf7" providerId="ADAL" clId="{2136DCD0-A571-41C3-9439-B21B0B97AD18}" dt="2022-05-18T20:17:42.005" v="10464" actId="164"/>
          <ac:grpSpMkLst>
            <pc:docMk/>
            <pc:sldMk cId="3381282163" sldId="446"/>
            <ac:grpSpMk id="63" creationId="{811DC970-EA75-C30B-747D-58945DBA0957}"/>
          </ac:grpSpMkLst>
        </pc:grpChg>
        <pc:grpChg chg="add mod">
          <ac:chgData name="Luiz Carlos Vendrame Junior" userId="d3bf5ef6-9a3b-456c-a747-ebdf10f07cf7" providerId="ADAL" clId="{2136DCD0-A571-41C3-9439-B21B0B97AD18}" dt="2022-05-18T20:17:42.005" v="10464" actId="164"/>
          <ac:grpSpMkLst>
            <pc:docMk/>
            <pc:sldMk cId="3381282163" sldId="446"/>
            <ac:grpSpMk id="66" creationId="{D4C128F4-9DEB-2833-BE1E-B9C508D61B3C}"/>
          </ac:grpSpMkLst>
        </pc:grpChg>
        <pc:grpChg chg="add mod">
          <ac:chgData name="Luiz Carlos Vendrame Junior" userId="d3bf5ef6-9a3b-456c-a747-ebdf10f07cf7" providerId="ADAL" clId="{2136DCD0-A571-41C3-9439-B21B0B97AD18}" dt="2022-05-18T20:17:42.005" v="10464" actId="164"/>
          <ac:grpSpMkLst>
            <pc:docMk/>
            <pc:sldMk cId="3381282163" sldId="446"/>
            <ac:grpSpMk id="69" creationId="{53D7DE7F-0920-BD0B-69A8-1B460EBA404A}"/>
          </ac:grpSpMkLst>
        </pc:grpChg>
        <pc:grpChg chg="add mod">
          <ac:chgData name="Luiz Carlos Vendrame Junior" userId="d3bf5ef6-9a3b-456c-a747-ebdf10f07cf7" providerId="ADAL" clId="{2136DCD0-A571-41C3-9439-B21B0B97AD18}" dt="2022-05-18T20:17:48.582" v="10465" actId="164"/>
          <ac:grpSpMkLst>
            <pc:docMk/>
            <pc:sldMk cId="3381282163" sldId="446"/>
            <ac:grpSpMk id="72" creationId="{A5218A77-3DD3-B985-D444-663710E7E590}"/>
          </ac:grpSpMkLst>
        </pc:grpChg>
        <pc:grpChg chg="add mod">
          <ac:chgData name="Luiz Carlos Vendrame Junior" userId="d3bf5ef6-9a3b-456c-a747-ebdf10f07cf7" providerId="ADAL" clId="{2136DCD0-A571-41C3-9439-B21B0B97AD18}" dt="2022-05-18T20:17:48.582" v="10465" actId="164"/>
          <ac:grpSpMkLst>
            <pc:docMk/>
            <pc:sldMk cId="3381282163" sldId="446"/>
            <ac:grpSpMk id="75" creationId="{65D569FB-3FD2-3098-E0D6-7EFCFAEC206F}"/>
          </ac:grpSpMkLst>
        </pc:grpChg>
        <pc:grpChg chg="add mod">
          <ac:chgData name="Luiz Carlos Vendrame Junior" userId="d3bf5ef6-9a3b-456c-a747-ebdf10f07cf7" providerId="ADAL" clId="{2136DCD0-A571-41C3-9439-B21B0B97AD18}" dt="2022-05-18T20:17:53.765" v="10466" actId="164"/>
          <ac:grpSpMkLst>
            <pc:docMk/>
            <pc:sldMk cId="3381282163" sldId="446"/>
            <ac:grpSpMk id="78" creationId="{24FC8D59-64D3-BCE4-FEE3-95CF2C43BD43}"/>
          </ac:grpSpMkLst>
        </pc:grpChg>
        <pc:grpChg chg="add mod">
          <ac:chgData name="Luiz Carlos Vendrame Junior" userId="d3bf5ef6-9a3b-456c-a747-ebdf10f07cf7" providerId="ADAL" clId="{2136DCD0-A571-41C3-9439-B21B0B97AD18}" dt="2022-05-18T20:17:53.765" v="10466" actId="164"/>
          <ac:grpSpMkLst>
            <pc:docMk/>
            <pc:sldMk cId="3381282163" sldId="446"/>
            <ac:grpSpMk id="81" creationId="{97EC5AE7-FC9E-56B8-A5FF-42BBD2A963C5}"/>
          </ac:grpSpMkLst>
        </pc:grpChg>
        <pc:graphicFrameChg chg="del">
          <ac:chgData name="Luiz Carlos Vendrame Junior" userId="d3bf5ef6-9a3b-456c-a747-ebdf10f07cf7" providerId="ADAL" clId="{2136DCD0-A571-41C3-9439-B21B0B97AD18}" dt="2022-05-18T14:16:10.123" v="8711" actId="478"/>
          <ac:graphicFrameMkLst>
            <pc:docMk/>
            <pc:sldMk cId="3381282163" sldId="446"/>
            <ac:graphicFrameMk id="33" creationId="{CEF6822C-9C87-269B-4791-DE778FE15D86}"/>
          </ac:graphicFrameMkLst>
        </pc:graphicFrameChg>
        <pc:graphicFrameChg chg="mod">
          <ac:chgData name="Luiz Carlos Vendrame Junior" userId="d3bf5ef6-9a3b-456c-a747-ebdf10f07cf7" providerId="ADAL" clId="{2136DCD0-A571-41C3-9439-B21B0B97AD18}" dt="2022-05-18T14:16:11.413" v="8712"/>
          <ac:graphicFrameMkLst>
            <pc:docMk/>
            <pc:sldMk cId="3381282163" sldId="446"/>
            <ac:graphicFrameMk id="57" creationId="{8B3B3EFB-C91A-35F6-0F24-7CEB278C03B0}"/>
          </ac:graphicFrameMkLst>
        </pc:graphicFrameChg>
        <pc:graphicFrameChg chg="mod">
          <ac:chgData name="Luiz Carlos Vendrame Junior" userId="d3bf5ef6-9a3b-456c-a747-ebdf10f07cf7" providerId="ADAL" clId="{2136DCD0-A571-41C3-9439-B21B0B97AD18}" dt="2022-05-18T14:16:11.413" v="8712"/>
          <ac:graphicFrameMkLst>
            <pc:docMk/>
            <pc:sldMk cId="3381282163" sldId="446"/>
            <ac:graphicFrameMk id="59" creationId="{87BDFF91-8841-84B5-E92E-F867FF96BD38}"/>
          </ac:graphicFrameMkLst>
        </pc:graphicFrameChg>
        <pc:picChg chg="del">
          <ac:chgData name="Luiz Carlos Vendrame Junior" userId="d3bf5ef6-9a3b-456c-a747-ebdf10f07cf7" providerId="ADAL" clId="{2136DCD0-A571-41C3-9439-B21B0B97AD18}" dt="2022-05-18T14:16:10.123" v="8711" actId="478"/>
          <ac:picMkLst>
            <pc:docMk/>
            <pc:sldMk cId="3381282163" sldId="446"/>
            <ac:picMk id="5" creationId="{9E74C7A8-8715-5929-100A-2FAD59CD7E33}"/>
          </ac:picMkLst>
        </pc:picChg>
        <pc:picChg chg="del">
          <ac:chgData name="Luiz Carlos Vendrame Junior" userId="d3bf5ef6-9a3b-456c-a747-ebdf10f07cf7" providerId="ADAL" clId="{2136DCD0-A571-41C3-9439-B21B0B97AD18}" dt="2022-05-18T14:16:10.123" v="8711" actId="478"/>
          <ac:picMkLst>
            <pc:docMk/>
            <pc:sldMk cId="3381282163" sldId="446"/>
            <ac:picMk id="13" creationId="{95368000-DDE8-5AFF-4B62-21DAD3B2B7A0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19" creationId="{A4D0B49E-0175-27EA-D8DF-2051D63BFC46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22" creationId="{FF9D4DC8-D055-AB73-D02C-44D35CAE6146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25" creationId="{61BE316C-68CF-2B10-6570-6FC4530F38F2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28" creationId="{237B32C7-FA70-F8EA-093A-29C67099CB35}"/>
          </ac:picMkLst>
        </pc:picChg>
        <pc:picChg chg="del">
          <ac:chgData name="Luiz Carlos Vendrame Junior" userId="d3bf5ef6-9a3b-456c-a747-ebdf10f07cf7" providerId="ADAL" clId="{2136DCD0-A571-41C3-9439-B21B0B97AD18}" dt="2022-05-18T14:16:10.123" v="8711" actId="478"/>
          <ac:picMkLst>
            <pc:docMk/>
            <pc:sldMk cId="3381282163" sldId="446"/>
            <ac:picMk id="29" creationId="{FB99315C-C878-C660-E0E8-712B8601B42F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34" creationId="{9C62985E-AFFE-D663-9AF8-43BF122D72E9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39" creationId="{5800ADBC-A3C4-F87E-FA17-21D56DF4AF84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46" creationId="{0D3597D8-E46C-18AB-50A3-A6C341A0A3BA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50" creationId="{B816024B-9CC3-1E42-CEF4-A07022CE48AA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65" creationId="{4EDDAA29-F02D-05A1-BBE1-E0B0C35DCCB4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68" creationId="{2322D95F-3C5F-8B13-0A79-43F5E6C77B72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71" creationId="{8EB10C27-8CFC-E9B8-AF37-F4583339D309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74" creationId="{ECA1CA6D-F8DB-D73A-4E54-DDE3F756D095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77" creationId="{D10D7A21-A6A7-0724-80B5-DD68A08FDA50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80" creationId="{123C73D3-75C9-E5DB-B9E6-77B11F80241C}"/>
          </ac:picMkLst>
        </pc:picChg>
        <pc:picChg chg="mod">
          <ac:chgData name="Luiz Carlos Vendrame Junior" userId="d3bf5ef6-9a3b-456c-a747-ebdf10f07cf7" providerId="ADAL" clId="{2136DCD0-A571-41C3-9439-B21B0B97AD18}" dt="2022-05-18T14:16:11.413" v="8712"/>
          <ac:picMkLst>
            <pc:docMk/>
            <pc:sldMk cId="3381282163" sldId="446"/>
            <ac:picMk id="83" creationId="{E9A34766-C85B-AE38-366B-2F7A12BC7D80}"/>
          </ac:picMkLst>
        </pc:picChg>
        <pc:cxnChg chg="add mod">
          <ac:chgData name="Luiz Carlos Vendrame Junior" userId="d3bf5ef6-9a3b-456c-a747-ebdf10f07cf7" providerId="ADAL" clId="{2136DCD0-A571-41C3-9439-B21B0B97AD18}" dt="2022-05-18T20:18:08.595" v="10469" actId="164"/>
          <ac:cxnSpMkLst>
            <pc:docMk/>
            <pc:sldMk cId="3381282163" sldId="446"/>
            <ac:cxnSpMk id="85" creationId="{3ECA5BDC-088E-BCC6-4603-E9A13BC6E279}"/>
          </ac:cxnSpMkLst>
        </pc:cxnChg>
      </pc:sldChg>
      <pc:sldMasterChg chg="delSldLayout modSldLayout">
        <pc:chgData name="Luiz Carlos Vendrame Junior" userId="d3bf5ef6-9a3b-456c-a747-ebdf10f07cf7" providerId="ADAL" clId="{2136DCD0-A571-41C3-9439-B21B0B97AD18}" dt="2022-05-17T14:17:03.483" v="3415" actId="167"/>
        <pc:sldMasterMkLst>
          <pc:docMk/>
          <pc:sldMasterMk cId="0" sldId="2147483648"/>
        </pc:sldMasterMkLst>
        <pc:sldLayoutChg chg="del">
          <pc:chgData name="Luiz Carlos Vendrame Junior" userId="d3bf5ef6-9a3b-456c-a747-ebdf10f07cf7" providerId="ADAL" clId="{2136DCD0-A571-41C3-9439-B21B0B97AD18}" dt="2022-05-11T13:20:22.774" v="3" actId="2696"/>
          <pc:sldLayoutMkLst>
            <pc:docMk/>
            <pc:sldMasterMk cId="0" sldId="2147483648"/>
            <pc:sldLayoutMk cId="1466942736" sldId="2147483840"/>
          </pc:sldLayoutMkLst>
        </pc:sldLayoutChg>
        <pc:sldLayoutChg chg="del">
          <pc:chgData name="Luiz Carlos Vendrame Junior" userId="d3bf5ef6-9a3b-456c-a747-ebdf10f07cf7" providerId="ADAL" clId="{2136DCD0-A571-41C3-9439-B21B0B97AD18}" dt="2022-05-11T13:20:20.343" v="2" actId="2696"/>
          <pc:sldLayoutMkLst>
            <pc:docMk/>
            <pc:sldMasterMk cId="0" sldId="2147483648"/>
            <pc:sldLayoutMk cId="670473268" sldId="2147483841"/>
          </pc:sldLayoutMkLst>
        </pc:sldLayoutChg>
        <pc:sldLayoutChg chg="addSp delSp modSp mod">
          <pc:chgData name="Luiz Carlos Vendrame Junior" userId="d3bf5ef6-9a3b-456c-a747-ebdf10f07cf7" providerId="ADAL" clId="{2136DCD0-A571-41C3-9439-B21B0B97AD18}" dt="2022-05-17T12:23:53.167" v="2606" actId="478"/>
          <pc:sldLayoutMkLst>
            <pc:docMk/>
            <pc:sldMasterMk cId="0" sldId="2147483648"/>
            <pc:sldLayoutMk cId="655334876" sldId="2147483842"/>
          </pc:sldLayoutMkLst>
          <pc:spChg chg="del">
            <ac:chgData name="Luiz Carlos Vendrame Junior" userId="d3bf5ef6-9a3b-456c-a747-ebdf10f07cf7" providerId="ADAL" clId="{2136DCD0-A571-41C3-9439-B21B0B97AD18}" dt="2022-05-16T18:39:29.566" v="424" actId="478"/>
            <ac:spMkLst>
              <pc:docMk/>
              <pc:sldMasterMk cId="0" sldId="2147483648"/>
              <pc:sldLayoutMk cId="655334876" sldId="2147483842"/>
              <ac:spMk id="2" creationId="{12DA6B0A-A098-9EF1-1299-57A1619599B1}"/>
            </ac:spMkLst>
          </pc:spChg>
          <pc:spChg chg="add del mod">
            <ac:chgData name="Luiz Carlos Vendrame Junior" userId="d3bf5ef6-9a3b-456c-a747-ebdf10f07cf7" providerId="ADAL" clId="{2136DCD0-A571-41C3-9439-B21B0B97AD18}" dt="2022-05-17T12:22:20.930" v="2597" actId="478"/>
            <ac:spMkLst>
              <pc:docMk/>
              <pc:sldMasterMk cId="0" sldId="2147483648"/>
              <pc:sldLayoutMk cId="655334876" sldId="2147483842"/>
              <ac:spMk id="6" creationId="{E6870FED-132C-DA83-792C-D58CA92AC81B}"/>
            </ac:spMkLst>
          </pc:spChg>
          <pc:spChg chg="add mod">
            <ac:chgData name="Luiz Carlos Vendrame Junior" userId="d3bf5ef6-9a3b-456c-a747-ebdf10f07cf7" providerId="ADAL" clId="{2136DCD0-A571-41C3-9439-B21B0B97AD18}" dt="2022-05-16T18:40:11.381" v="435" actId="14100"/>
            <ac:spMkLst>
              <pc:docMk/>
              <pc:sldMasterMk cId="0" sldId="2147483648"/>
              <pc:sldLayoutMk cId="655334876" sldId="2147483842"/>
              <ac:spMk id="7" creationId="{320E598C-A1A9-487D-D4D3-3E77668DE8EC}"/>
            </ac:spMkLst>
          </pc:spChg>
          <pc:spChg chg="add mod">
            <ac:chgData name="Luiz Carlos Vendrame Junior" userId="d3bf5ef6-9a3b-456c-a747-ebdf10f07cf7" providerId="ADAL" clId="{2136DCD0-A571-41C3-9439-B21B0B97AD18}" dt="2022-05-17T12:16:12.149" v="2561" actId="14100"/>
            <ac:spMkLst>
              <pc:docMk/>
              <pc:sldMasterMk cId="0" sldId="2147483648"/>
              <pc:sldLayoutMk cId="655334876" sldId="2147483842"/>
              <ac:spMk id="9" creationId="{7F70D34C-89E3-FA7B-E183-3D65D56F2E20}"/>
            </ac:spMkLst>
          </pc:spChg>
          <pc:picChg chg="add del mod">
            <ac:chgData name="Luiz Carlos Vendrame Junior" userId="d3bf5ef6-9a3b-456c-a747-ebdf10f07cf7" providerId="ADAL" clId="{2136DCD0-A571-41C3-9439-B21B0B97AD18}" dt="2022-05-17T12:22:22.031" v="2598" actId="478"/>
            <ac:picMkLst>
              <pc:docMk/>
              <pc:sldMasterMk cId="0" sldId="2147483648"/>
              <pc:sldLayoutMk cId="655334876" sldId="2147483842"/>
              <ac:picMk id="4" creationId="{2DCE527A-E3BC-D4B8-2F3C-CB4B7C11D77A}"/>
            </ac:picMkLst>
          </pc:picChg>
          <pc:picChg chg="add mod">
            <ac:chgData name="Luiz Carlos Vendrame Junior" userId="d3bf5ef6-9a3b-456c-a747-ebdf10f07cf7" providerId="ADAL" clId="{2136DCD0-A571-41C3-9439-B21B0B97AD18}" dt="2022-05-16T18:39:26.919" v="423"/>
            <ac:picMkLst>
              <pc:docMk/>
              <pc:sldMasterMk cId="0" sldId="2147483648"/>
              <pc:sldLayoutMk cId="655334876" sldId="2147483842"/>
              <ac:picMk id="5" creationId="{E33BE188-15C6-2733-23E8-74AD1F5723F1}"/>
            </ac:picMkLst>
          </pc:picChg>
          <pc:picChg chg="add mod modCrop">
            <ac:chgData name="Luiz Carlos Vendrame Junior" userId="d3bf5ef6-9a3b-456c-a747-ebdf10f07cf7" providerId="ADAL" clId="{2136DCD0-A571-41C3-9439-B21B0B97AD18}" dt="2022-05-17T12:16:04.707" v="2559" actId="14100"/>
            <ac:picMkLst>
              <pc:docMk/>
              <pc:sldMasterMk cId="0" sldId="2147483648"/>
              <pc:sldLayoutMk cId="655334876" sldId="2147483842"/>
              <ac:picMk id="8" creationId="{F202E3AE-C668-B167-2CED-8E5BE24B9E98}"/>
            </ac:picMkLst>
          </pc:picChg>
          <pc:picChg chg="add del mod">
            <ac:chgData name="Luiz Carlos Vendrame Junior" userId="d3bf5ef6-9a3b-456c-a747-ebdf10f07cf7" providerId="ADAL" clId="{2136DCD0-A571-41C3-9439-B21B0B97AD18}" dt="2022-05-17T12:23:20.504" v="2602" actId="478"/>
            <ac:picMkLst>
              <pc:docMk/>
              <pc:sldMasterMk cId="0" sldId="2147483648"/>
              <pc:sldLayoutMk cId="655334876" sldId="2147483842"/>
              <ac:picMk id="10" creationId="{175ECA43-DF5E-3A42-35B4-9CADD599D8BA}"/>
            </ac:picMkLst>
          </pc:picChg>
          <pc:picChg chg="add del mod">
            <ac:chgData name="Luiz Carlos Vendrame Junior" userId="d3bf5ef6-9a3b-456c-a747-ebdf10f07cf7" providerId="ADAL" clId="{2136DCD0-A571-41C3-9439-B21B0B97AD18}" dt="2022-05-17T12:23:53.167" v="2606" actId="478"/>
            <ac:picMkLst>
              <pc:docMk/>
              <pc:sldMasterMk cId="0" sldId="2147483648"/>
              <pc:sldLayoutMk cId="655334876" sldId="2147483842"/>
              <ac:picMk id="12" creationId="{8D4D725C-B584-A36C-E5CE-528A9EBD49FE}"/>
            </ac:picMkLst>
          </pc:picChg>
        </pc:sldLayoutChg>
        <pc:sldLayoutChg chg="addSp delSp modSp mod">
          <pc:chgData name="Luiz Carlos Vendrame Junior" userId="d3bf5ef6-9a3b-456c-a747-ebdf10f07cf7" providerId="ADAL" clId="{2136DCD0-A571-41C3-9439-B21B0B97AD18}" dt="2022-05-11T13:35:54.809" v="204"/>
          <pc:sldLayoutMkLst>
            <pc:docMk/>
            <pc:sldMasterMk cId="0" sldId="2147483648"/>
            <pc:sldLayoutMk cId="3308629766" sldId="2147483843"/>
          </pc:sldLayoutMkLst>
          <pc:spChg chg="del">
            <ac:chgData name="Luiz Carlos Vendrame Junior" userId="d3bf5ef6-9a3b-456c-a747-ebdf10f07cf7" providerId="ADAL" clId="{2136DCD0-A571-41C3-9439-B21B0B97AD18}" dt="2022-05-11T13:25:46.164" v="56" actId="478"/>
            <ac:spMkLst>
              <pc:docMk/>
              <pc:sldMasterMk cId="0" sldId="2147483648"/>
              <pc:sldLayoutMk cId="3308629766" sldId="2147483843"/>
              <ac:spMk id="14" creationId="{00000000-0000-0000-0000-000000000000}"/>
            </ac:spMkLst>
          </pc:spChg>
          <pc:spChg chg="add mod ord">
            <ac:chgData name="Luiz Carlos Vendrame Junior" userId="d3bf5ef6-9a3b-456c-a747-ebdf10f07cf7" providerId="ADAL" clId="{2136DCD0-A571-41C3-9439-B21B0B97AD18}" dt="2022-05-11T13:26:48.100" v="66" actId="167"/>
            <ac:spMkLst>
              <pc:docMk/>
              <pc:sldMasterMk cId="0" sldId="2147483648"/>
              <pc:sldLayoutMk cId="3308629766" sldId="2147483843"/>
              <ac:spMk id="22" creationId="{5A0A5DC5-86D0-4AF8-689D-572959AB7025}"/>
            </ac:spMkLst>
          </pc:spChg>
          <pc:spChg chg="add mod">
            <ac:chgData name="Luiz Carlos Vendrame Junior" userId="d3bf5ef6-9a3b-456c-a747-ebdf10f07cf7" providerId="ADAL" clId="{2136DCD0-A571-41C3-9439-B21B0B97AD18}" dt="2022-05-11T13:28:49.349" v="85" actId="1076"/>
            <ac:spMkLst>
              <pc:docMk/>
              <pc:sldMasterMk cId="0" sldId="2147483648"/>
              <pc:sldLayoutMk cId="3308629766" sldId="2147483843"/>
              <ac:spMk id="23" creationId="{6DD2F7F4-BA9B-00CA-7187-39DA2F07AC6E}"/>
            </ac:spMkLst>
          </pc:spChg>
          <pc:spChg chg="add del mod ord">
            <ac:chgData name="Luiz Carlos Vendrame Junior" userId="d3bf5ef6-9a3b-456c-a747-ebdf10f07cf7" providerId="ADAL" clId="{2136DCD0-A571-41C3-9439-B21B0B97AD18}" dt="2022-05-11T13:33:11.478" v="189" actId="206"/>
            <ac:spMkLst>
              <pc:docMk/>
              <pc:sldMasterMk cId="0" sldId="2147483648"/>
              <pc:sldLayoutMk cId="3308629766" sldId="2147483843"/>
              <ac:spMk id="25" creationId="{B652BADE-E30D-0297-1322-9E1BB5B712D3}"/>
            </ac:spMkLst>
          </pc:spChg>
          <pc:spChg chg="add mod">
            <ac:chgData name="Luiz Carlos Vendrame Junior" userId="d3bf5ef6-9a3b-456c-a747-ebdf10f07cf7" providerId="ADAL" clId="{2136DCD0-A571-41C3-9439-B21B0B97AD18}" dt="2022-05-11T13:29:16.094" v="108" actId="1037"/>
            <ac:spMkLst>
              <pc:docMk/>
              <pc:sldMasterMk cId="0" sldId="2147483648"/>
              <pc:sldLayoutMk cId="3308629766" sldId="2147483843"/>
              <ac:spMk id="26" creationId="{A30DBFEF-5021-37CE-817D-772CB6562ECC}"/>
            </ac:spMkLst>
          </pc:spChg>
          <pc:spChg chg="add mod">
            <ac:chgData name="Luiz Carlos Vendrame Junior" userId="d3bf5ef6-9a3b-456c-a747-ebdf10f07cf7" providerId="ADAL" clId="{2136DCD0-A571-41C3-9439-B21B0B97AD18}" dt="2022-05-11T13:29:47.269" v="139" actId="14100"/>
            <ac:spMkLst>
              <pc:docMk/>
              <pc:sldMasterMk cId="0" sldId="2147483648"/>
              <pc:sldLayoutMk cId="3308629766" sldId="2147483843"/>
              <ac:spMk id="27" creationId="{402F438B-7A36-3044-13C4-95D857B5954B}"/>
            </ac:spMkLst>
          </pc:spChg>
          <pc:spChg chg="add mod ord">
            <ac:chgData name="Luiz Carlos Vendrame Junior" userId="d3bf5ef6-9a3b-456c-a747-ebdf10f07cf7" providerId="ADAL" clId="{2136DCD0-A571-41C3-9439-B21B0B97AD18}" dt="2022-05-11T13:29:04.291" v="96" actId="1036"/>
            <ac:spMkLst>
              <pc:docMk/>
              <pc:sldMasterMk cId="0" sldId="2147483648"/>
              <pc:sldLayoutMk cId="3308629766" sldId="2147483843"/>
              <ac:spMk id="28" creationId="{220C2A19-AD56-4419-E43F-0AC01BF0A834}"/>
            </ac:spMkLst>
          </pc:spChg>
          <pc:spChg chg="del">
            <ac:chgData name="Luiz Carlos Vendrame Junior" userId="d3bf5ef6-9a3b-456c-a747-ebdf10f07cf7" providerId="ADAL" clId="{2136DCD0-A571-41C3-9439-B21B0B97AD18}" dt="2022-05-11T13:25:49.350" v="57" actId="478"/>
            <ac:spMkLst>
              <pc:docMk/>
              <pc:sldMasterMk cId="0" sldId="2147483648"/>
              <pc:sldLayoutMk cId="3308629766" sldId="2147483843"/>
              <ac:spMk id="41" creationId="{00000000-0000-0000-0000-000000000000}"/>
            </ac:spMkLst>
          </pc:spChg>
          <pc:picChg chg="add del mod">
            <ac:chgData name="Luiz Carlos Vendrame Junior" userId="d3bf5ef6-9a3b-456c-a747-ebdf10f07cf7" providerId="ADAL" clId="{2136DCD0-A571-41C3-9439-B21B0B97AD18}" dt="2022-05-11T13:30:31.303" v="147" actId="21"/>
            <ac:picMkLst>
              <pc:docMk/>
              <pc:sldMasterMk cId="0" sldId="2147483648"/>
              <pc:sldLayoutMk cId="3308629766" sldId="2147483843"/>
              <ac:picMk id="3" creationId="{93B3BF9C-7FE0-0CB9-6B92-848CD424813B}"/>
            </ac:picMkLst>
          </pc:picChg>
          <pc:picChg chg="del">
            <ac:chgData name="Luiz Carlos Vendrame Junior" userId="d3bf5ef6-9a3b-456c-a747-ebdf10f07cf7" providerId="ADAL" clId="{2136DCD0-A571-41C3-9439-B21B0B97AD18}" dt="2022-05-11T13:21:28.778" v="9" actId="478"/>
            <ac:picMkLst>
              <pc:docMk/>
              <pc:sldMasterMk cId="0" sldId="2147483648"/>
              <pc:sldLayoutMk cId="3308629766" sldId="2147483843"/>
              <ac:picMk id="4" creationId="{00000000-0000-0000-0000-000000000000}"/>
            </ac:picMkLst>
          </pc:picChg>
          <pc:picChg chg="del">
            <ac:chgData name="Luiz Carlos Vendrame Junior" userId="d3bf5ef6-9a3b-456c-a747-ebdf10f07cf7" providerId="ADAL" clId="{2136DCD0-A571-41C3-9439-B21B0B97AD18}" dt="2022-05-11T13:21:30.403" v="10" actId="478"/>
            <ac:picMkLst>
              <pc:docMk/>
              <pc:sldMasterMk cId="0" sldId="2147483648"/>
              <pc:sldLayoutMk cId="3308629766" sldId="2147483843"/>
              <ac:picMk id="5" creationId="{00000000-0000-0000-0000-000000000000}"/>
            </ac:picMkLst>
          </pc:picChg>
          <pc:picChg chg="del">
            <ac:chgData name="Luiz Carlos Vendrame Junior" userId="d3bf5ef6-9a3b-456c-a747-ebdf10f07cf7" providerId="ADAL" clId="{2136DCD0-A571-41C3-9439-B21B0B97AD18}" dt="2022-05-11T13:30:31.303" v="147" actId="21"/>
            <ac:picMkLst>
              <pc:docMk/>
              <pc:sldMasterMk cId="0" sldId="2147483648"/>
              <pc:sldLayoutMk cId="3308629766" sldId="2147483843"/>
              <ac:picMk id="7" creationId="{00000000-0000-0000-0000-000000000000}"/>
            </ac:picMkLst>
          </pc:picChg>
          <pc:picChg chg="add mod">
            <ac:chgData name="Luiz Carlos Vendrame Junior" userId="d3bf5ef6-9a3b-456c-a747-ebdf10f07cf7" providerId="ADAL" clId="{2136DCD0-A571-41C3-9439-B21B0B97AD18}" dt="2022-05-11T13:30:22.146" v="146"/>
            <ac:picMkLst>
              <pc:docMk/>
              <pc:sldMasterMk cId="0" sldId="2147483648"/>
              <pc:sldLayoutMk cId="3308629766" sldId="2147483843"/>
              <ac:picMk id="29" creationId="{4BA8EC41-6CF5-165F-2494-C5C54A7AB9E9}"/>
            </ac:picMkLst>
          </pc:picChg>
          <pc:picChg chg="add del mod">
            <ac:chgData name="Luiz Carlos Vendrame Junior" userId="d3bf5ef6-9a3b-456c-a747-ebdf10f07cf7" providerId="ADAL" clId="{2136DCD0-A571-41C3-9439-B21B0B97AD18}" dt="2022-05-11T13:35:54.809" v="204"/>
            <ac:picMkLst>
              <pc:docMk/>
              <pc:sldMasterMk cId="0" sldId="2147483648"/>
              <pc:sldLayoutMk cId="3308629766" sldId="2147483843"/>
              <ac:picMk id="30" creationId="{BED354B4-DCB5-F956-6C9C-ED3830AD973F}"/>
            </ac:picMkLst>
          </pc:picChg>
          <pc:cxnChg chg="del">
            <ac:chgData name="Luiz Carlos Vendrame Junior" userId="d3bf5ef6-9a3b-456c-a747-ebdf10f07cf7" providerId="ADAL" clId="{2136DCD0-A571-41C3-9439-B21B0B97AD18}" dt="2022-05-11T13:25:53.014" v="58" actId="478"/>
            <ac:cxnSpMkLst>
              <pc:docMk/>
              <pc:sldMasterMk cId="0" sldId="2147483648"/>
              <pc:sldLayoutMk cId="3308629766" sldId="2147483843"/>
              <ac:cxnSpMk id="6" creationId="{00000000-0000-0000-0000-000000000000}"/>
            </ac:cxnSpMkLst>
          </pc:cxnChg>
        </pc:sldLayoutChg>
        <pc:sldLayoutChg chg="addSp delSp modSp mod">
          <pc:chgData name="Luiz Carlos Vendrame Junior" userId="d3bf5ef6-9a3b-456c-a747-ebdf10f07cf7" providerId="ADAL" clId="{2136DCD0-A571-41C3-9439-B21B0B97AD18}" dt="2022-05-16T18:41:00.592" v="437" actId="1037"/>
          <pc:sldLayoutMkLst>
            <pc:docMk/>
            <pc:sldMasterMk cId="0" sldId="2147483648"/>
            <pc:sldLayoutMk cId="2235473874" sldId="2147483844"/>
          </pc:sldLayoutMkLst>
          <pc:spChg chg="add mod">
            <ac:chgData name="Luiz Carlos Vendrame Junior" userId="d3bf5ef6-9a3b-456c-a747-ebdf10f07cf7" providerId="ADAL" clId="{2136DCD0-A571-41C3-9439-B21B0B97AD18}" dt="2022-05-11T13:40:23.438" v="237" actId="207"/>
            <ac:spMkLst>
              <pc:docMk/>
              <pc:sldMasterMk cId="0" sldId="2147483648"/>
              <pc:sldLayoutMk cId="2235473874" sldId="2147483844"/>
              <ac:spMk id="14" creationId="{715BD413-6D6F-6F1D-FFCE-E84687F16EF8}"/>
            </ac:spMkLst>
          </pc:spChg>
          <pc:spChg chg="del">
            <ac:chgData name="Luiz Carlos Vendrame Junior" userId="d3bf5ef6-9a3b-456c-a747-ebdf10f07cf7" providerId="ADAL" clId="{2136DCD0-A571-41C3-9439-B21B0B97AD18}" dt="2022-05-11T13:39:03.441" v="211" actId="478"/>
            <ac:spMkLst>
              <pc:docMk/>
              <pc:sldMasterMk cId="0" sldId="2147483648"/>
              <pc:sldLayoutMk cId="2235473874" sldId="2147483844"/>
              <ac:spMk id="22" creationId="{5A0A5DC5-86D0-4AF8-689D-572959AB7025}"/>
            </ac:spMkLst>
          </pc:spChg>
          <pc:spChg chg="del">
            <ac:chgData name="Luiz Carlos Vendrame Junior" userId="d3bf5ef6-9a3b-456c-a747-ebdf10f07cf7" providerId="ADAL" clId="{2136DCD0-A571-41C3-9439-B21B0B97AD18}" dt="2022-05-11T13:39:35.317" v="223" actId="478"/>
            <ac:spMkLst>
              <pc:docMk/>
              <pc:sldMasterMk cId="0" sldId="2147483648"/>
              <pc:sldLayoutMk cId="2235473874" sldId="2147483844"/>
              <ac:spMk id="23" creationId="{6DD2F7F4-BA9B-00CA-7187-39DA2F07AC6E}"/>
            </ac:spMkLst>
          </pc:spChg>
          <pc:spChg chg="add del mod">
            <ac:chgData name="Luiz Carlos Vendrame Junior" userId="d3bf5ef6-9a3b-456c-a747-ebdf10f07cf7" providerId="ADAL" clId="{2136DCD0-A571-41C3-9439-B21B0B97AD18}" dt="2022-05-11T13:44:01.990" v="294" actId="478"/>
            <ac:spMkLst>
              <pc:docMk/>
              <pc:sldMasterMk cId="0" sldId="2147483648"/>
              <pc:sldLayoutMk cId="2235473874" sldId="2147483844"/>
              <ac:spMk id="24" creationId="{5C205133-5E5D-796E-9777-DD3DDECB42F5}"/>
            </ac:spMkLst>
          </pc:spChg>
          <pc:spChg chg="del">
            <ac:chgData name="Luiz Carlos Vendrame Junior" userId="d3bf5ef6-9a3b-456c-a747-ebdf10f07cf7" providerId="ADAL" clId="{2136DCD0-A571-41C3-9439-B21B0B97AD18}" dt="2022-05-11T13:39:38.541" v="226" actId="478"/>
            <ac:spMkLst>
              <pc:docMk/>
              <pc:sldMasterMk cId="0" sldId="2147483648"/>
              <pc:sldLayoutMk cId="2235473874" sldId="2147483844"/>
              <ac:spMk id="25" creationId="{B652BADE-E30D-0297-1322-9E1BB5B712D3}"/>
            </ac:spMkLst>
          </pc:spChg>
          <pc:spChg chg="del">
            <ac:chgData name="Luiz Carlos Vendrame Junior" userId="d3bf5ef6-9a3b-456c-a747-ebdf10f07cf7" providerId="ADAL" clId="{2136DCD0-A571-41C3-9439-B21B0B97AD18}" dt="2022-05-11T13:39:37.471" v="225" actId="478"/>
            <ac:spMkLst>
              <pc:docMk/>
              <pc:sldMasterMk cId="0" sldId="2147483648"/>
              <pc:sldLayoutMk cId="2235473874" sldId="2147483844"/>
              <ac:spMk id="26" creationId="{A30DBFEF-5021-37CE-817D-772CB6562ECC}"/>
            </ac:spMkLst>
          </pc:spChg>
          <pc:spChg chg="del">
            <ac:chgData name="Luiz Carlos Vendrame Junior" userId="d3bf5ef6-9a3b-456c-a747-ebdf10f07cf7" providerId="ADAL" clId="{2136DCD0-A571-41C3-9439-B21B0B97AD18}" dt="2022-05-11T13:39:39.221" v="227" actId="478"/>
            <ac:spMkLst>
              <pc:docMk/>
              <pc:sldMasterMk cId="0" sldId="2147483648"/>
              <pc:sldLayoutMk cId="2235473874" sldId="2147483844"/>
              <ac:spMk id="27" creationId="{402F438B-7A36-3044-13C4-95D857B5954B}"/>
            </ac:spMkLst>
          </pc:spChg>
          <pc:spChg chg="del">
            <ac:chgData name="Luiz Carlos Vendrame Junior" userId="d3bf5ef6-9a3b-456c-a747-ebdf10f07cf7" providerId="ADAL" clId="{2136DCD0-A571-41C3-9439-B21B0B97AD18}" dt="2022-05-11T13:39:36.421" v="224" actId="478"/>
            <ac:spMkLst>
              <pc:docMk/>
              <pc:sldMasterMk cId="0" sldId="2147483648"/>
              <pc:sldLayoutMk cId="2235473874" sldId="2147483844"/>
              <ac:spMk id="28" creationId="{220C2A19-AD56-4419-E43F-0AC01BF0A834}"/>
            </ac:spMkLst>
          </pc:spChg>
          <pc:spChg chg="add del mod">
            <ac:chgData name="Luiz Carlos Vendrame Junior" userId="d3bf5ef6-9a3b-456c-a747-ebdf10f07cf7" providerId="ADAL" clId="{2136DCD0-A571-41C3-9439-B21B0B97AD18}" dt="2022-05-11T13:41:12.898" v="250" actId="478"/>
            <ac:spMkLst>
              <pc:docMk/>
              <pc:sldMasterMk cId="0" sldId="2147483648"/>
              <pc:sldLayoutMk cId="2235473874" sldId="2147483844"/>
              <ac:spMk id="30" creationId="{7374F893-A22C-2831-B8E0-1419E961AF7D}"/>
            </ac:spMkLst>
          </pc:spChg>
          <pc:spChg chg="add mod ord">
            <ac:chgData name="Luiz Carlos Vendrame Junior" userId="d3bf5ef6-9a3b-456c-a747-ebdf10f07cf7" providerId="ADAL" clId="{2136DCD0-A571-41C3-9439-B21B0B97AD18}" dt="2022-05-11T13:54:13.818" v="404" actId="206"/>
            <ac:spMkLst>
              <pc:docMk/>
              <pc:sldMasterMk cId="0" sldId="2147483648"/>
              <pc:sldLayoutMk cId="2235473874" sldId="2147483844"/>
              <ac:spMk id="31" creationId="{B396A59E-D009-206D-EBB2-2434F648289C}"/>
            </ac:spMkLst>
          </pc:spChg>
          <pc:spChg chg="add mod">
            <ac:chgData name="Luiz Carlos Vendrame Junior" userId="d3bf5ef6-9a3b-456c-a747-ebdf10f07cf7" providerId="ADAL" clId="{2136DCD0-A571-41C3-9439-B21B0B97AD18}" dt="2022-05-11T13:52:59.473" v="396" actId="206"/>
            <ac:spMkLst>
              <pc:docMk/>
              <pc:sldMasterMk cId="0" sldId="2147483648"/>
              <pc:sldLayoutMk cId="2235473874" sldId="2147483844"/>
              <ac:spMk id="32" creationId="{EEA2CAEC-1EDE-FA90-9B32-59ED727966B9}"/>
            </ac:spMkLst>
          </pc:spChg>
          <pc:spChg chg="add mod">
            <ac:chgData name="Luiz Carlos Vendrame Junior" userId="d3bf5ef6-9a3b-456c-a747-ebdf10f07cf7" providerId="ADAL" clId="{2136DCD0-A571-41C3-9439-B21B0B97AD18}" dt="2022-05-11T13:53:13.523" v="399" actId="206"/>
            <ac:spMkLst>
              <pc:docMk/>
              <pc:sldMasterMk cId="0" sldId="2147483648"/>
              <pc:sldLayoutMk cId="2235473874" sldId="2147483844"/>
              <ac:spMk id="33" creationId="{F9DEF70B-5079-7958-4CD8-8ADDAD110ADF}"/>
            </ac:spMkLst>
          </pc:spChg>
          <pc:spChg chg="add mod ord">
            <ac:chgData name="Luiz Carlos Vendrame Junior" userId="d3bf5ef6-9a3b-456c-a747-ebdf10f07cf7" providerId="ADAL" clId="{2136DCD0-A571-41C3-9439-B21B0B97AD18}" dt="2022-05-11T13:53:33.210" v="402" actId="206"/>
            <ac:spMkLst>
              <pc:docMk/>
              <pc:sldMasterMk cId="0" sldId="2147483648"/>
              <pc:sldLayoutMk cId="2235473874" sldId="2147483844"/>
              <ac:spMk id="34" creationId="{223708BE-A3FB-890F-C670-2CC4C1FCB0D1}"/>
            </ac:spMkLst>
          </pc:spChg>
          <pc:spChg chg="add del mod">
            <ac:chgData name="Luiz Carlos Vendrame Junior" userId="d3bf5ef6-9a3b-456c-a747-ebdf10f07cf7" providerId="ADAL" clId="{2136DCD0-A571-41C3-9439-B21B0B97AD18}" dt="2022-05-11T13:46:51.639" v="327" actId="478"/>
            <ac:spMkLst>
              <pc:docMk/>
              <pc:sldMasterMk cId="0" sldId="2147483648"/>
              <pc:sldLayoutMk cId="2235473874" sldId="2147483844"/>
              <ac:spMk id="35" creationId="{3EFE49A6-34D9-D82E-863E-763345AD6389}"/>
            </ac:spMkLst>
          </pc:spChg>
          <pc:spChg chg="add mod ord">
            <ac:chgData name="Luiz Carlos Vendrame Junior" userId="d3bf5ef6-9a3b-456c-a747-ebdf10f07cf7" providerId="ADAL" clId="{2136DCD0-A571-41C3-9439-B21B0B97AD18}" dt="2022-05-11T13:50:14.499" v="355" actId="1037"/>
            <ac:spMkLst>
              <pc:docMk/>
              <pc:sldMasterMk cId="0" sldId="2147483648"/>
              <pc:sldLayoutMk cId="2235473874" sldId="2147483844"/>
              <ac:spMk id="36" creationId="{CA9DC5DC-A1D7-9697-06D6-9310315A8A0E}"/>
            </ac:spMkLst>
          </pc:spChg>
          <pc:spChg chg="add mod">
            <ac:chgData name="Luiz Carlos Vendrame Junior" userId="d3bf5ef6-9a3b-456c-a747-ebdf10f07cf7" providerId="ADAL" clId="{2136DCD0-A571-41C3-9439-B21B0B97AD18}" dt="2022-05-16T18:40:56.820" v="436" actId="2085"/>
            <ac:spMkLst>
              <pc:docMk/>
              <pc:sldMasterMk cId="0" sldId="2147483648"/>
              <pc:sldLayoutMk cId="2235473874" sldId="2147483844"/>
              <ac:spMk id="37" creationId="{9DAA7F79-65AC-8B4C-76EE-07E25BFE9630}"/>
            </ac:spMkLst>
          </pc:spChg>
          <pc:spChg chg="add mod">
            <ac:chgData name="Luiz Carlos Vendrame Junior" userId="d3bf5ef6-9a3b-456c-a747-ebdf10f07cf7" providerId="ADAL" clId="{2136DCD0-A571-41C3-9439-B21B0B97AD18}" dt="2022-05-16T18:41:00.592" v="437" actId="1037"/>
            <ac:spMkLst>
              <pc:docMk/>
              <pc:sldMasterMk cId="0" sldId="2147483648"/>
              <pc:sldLayoutMk cId="2235473874" sldId="2147483844"/>
              <ac:spMk id="38" creationId="{9C1FBCF9-EF9C-356A-AA2E-15371E3C1029}"/>
            </ac:spMkLst>
          </pc:spChg>
          <pc:spChg chg="mod">
            <ac:chgData name="Luiz Carlos Vendrame Junior" userId="d3bf5ef6-9a3b-456c-a747-ebdf10f07cf7" providerId="ADAL" clId="{2136DCD0-A571-41C3-9439-B21B0B97AD18}" dt="2022-05-11T13:51:25.020" v="376"/>
            <ac:spMkLst>
              <pc:docMk/>
              <pc:sldMasterMk cId="0" sldId="2147483648"/>
              <pc:sldLayoutMk cId="2235473874" sldId="2147483844"/>
              <ac:spMk id="41" creationId="{9794421E-FC43-91A3-9C97-3E5347EF930F}"/>
            </ac:spMkLst>
          </pc:spChg>
          <pc:spChg chg="mod">
            <ac:chgData name="Luiz Carlos Vendrame Junior" userId="d3bf5ef6-9a3b-456c-a747-ebdf10f07cf7" providerId="ADAL" clId="{2136DCD0-A571-41C3-9439-B21B0B97AD18}" dt="2022-05-11T13:51:30.572" v="378" actId="1037"/>
            <ac:spMkLst>
              <pc:docMk/>
              <pc:sldMasterMk cId="0" sldId="2147483648"/>
              <pc:sldLayoutMk cId="2235473874" sldId="2147483844"/>
              <ac:spMk id="42" creationId="{9565E6F5-AFBB-2A97-5C83-946CC1BD79AF}"/>
            </ac:spMkLst>
          </pc:spChg>
          <pc:spChg chg="add del mod">
            <ac:chgData name="Luiz Carlos Vendrame Junior" userId="d3bf5ef6-9a3b-456c-a747-ebdf10f07cf7" providerId="ADAL" clId="{2136DCD0-A571-41C3-9439-B21B0B97AD18}" dt="2022-05-11T13:51:46.328" v="387"/>
            <ac:spMkLst>
              <pc:docMk/>
              <pc:sldMasterMk cId="0" sldId="2147483648"/>
              <pc:sldLayoutMk cId="2235473874" sldId="2147483844"/>
              <ac:spMk id="43" creationId="{CB02B597-28A5-BBC0-0398-E5B6AF24ECFE}"/>
            </ac:spMkLst>
          </pc:spChg>
          <pc:spChg chg="mod">
            <ac:chgData name="Luiz Carlos Vendrame Junior" userId="d3bf5ef6-9a3b-456c-a747-ebdf10f07cf7" providerId="ADAL" clId="{2136DCD0-A571-41C3-9439-B21B0B97AD18}" dt="2022-05-11T13:51:50.094" v="388"/>
            <ac:spMkLst>
              <pc:docMk/>
              <pc:sldMasterMk cId="0" sldId="2147483648"/>
              <pc:sldLayoutMk cId="2235473874" sldId="2147483844"/>
              <ac:spMk id="45" creationId="{4A7A55C8-402E-817E-15B3-F219ED9BB13A}"/>
            </ac:spMkLst>
          </pc:spChg>
          <pc:spChg chg="mod">
            <ac:chgData name="Luiz Carlos Vendrame Junior" userId="d3bf5ef6-9a3b-456c-a747-ebdf10f07cf7" providerId="ADAL" clId="{2136DCD0-A571-41C3-9439-B21B0B97AD18}" dt="2022-05-11T13:51:50.094" v="388"/>
            <ac:spMkLst>
              <pc:docMk/>
              <pc:sldMasterMk cId="0" sldId="2147483648"/>
              <pc:sldLayoutMk cId="2235473874" sldId="2147483844"/>
              <ac:spMk id="46" creationId="{70ADBFE8-A446-2DAB-1CE8-8EEC53009087}"/>
            </ac:spMkLst>
          </pc:spChg>
          <pc:grpChg chg="del">
            <ac:chgData name="Luiz Carlos Vendrame Junior" userId="d3bf5ef6-9a3b-456c-a747-ebdf10f07cf7" providerId="ADAL" clId="{2136DCD0-A571-41C3-9439-B21B0B97AD18}" dt="2022-05-11T13:44:32.587" v="300" actId="478"/>
            <ac:grpSpMkLst>
              <pc:docMk/>
              <pc:sldMasterMk cId="0" sldId="2147483648"/>
              <pc:sldLayoutMk cId="2235473874" sldId="2147483844"/>
              <ac:grpSpMk id="8" creationId="{00000000-0000-0000-0000-000000000000}"/>
            </ac:grpSpMkLst>
          </pc:grpChg>
          <pc:grpChg chg="add mod">
            <ac:chgData name="Luiz Carlos Vendrame Junior" userId="d3bf5ef6-9a3b-456c-a747-ebdf10f07cf7" providerId="ADAL" clId="{2136DCD0-A571-41C3-9439-B21B0B97AD18}" dt="2022-05-11T13:54:39.357" v="405" actId="1038"/>
            <ac:grpSpMkLst>
              <pc:docMk/>
              <pc:sldMasterMk cId="0" sldId="2147483648"/>
              <pc:sldLayoutMk cId="2235473874" sldId="2147483844"/>
              <ac:grpSpMk id="39" creationId="{38AB518F-939D-BABE-B02C-E7545524DE8B}"/>
            </ac:grpSpMkLst>
          </pc:grpChg>
          <pc:grpChg chg="add mod">
            <ac:chgData name="Luiz Carlos Vendrame Junior" userId="d3bf5ef6-9a3b-456c-a747-ebdf10f07cf7" providerId="ADAL" clId="{2136DCD0-A571-41C3-9439-B21B0B97AD18}" dt="2022-05-11T13:51:41.236" v="385" actId="1035"/>
            <ac:grpSpMkLst>
              <pc:docMk/>
              <pc:sldMasterMk cId="0" sldId="2147483648"/>
              <pc:sldLayoutMk cId="2235473874" sldId="2147483844"/>
              <ac:grpSpMk id="40" creationId="{200114BE-7104-D7D9-BF2F-0EACA6A7CCFE}"/>
            </ac:grpSpMkLst>
          </pc:grpChg>
          <pc:grpChg chg="add mod">
            <ac:chgData name="Luiz Carlos Vendrame Junior" userId="d3bf5ef6-9a3b-456c-a747-ebdf10f07cf7" providerId="ADAL" clId="{2136DCD0-A571-41C3-9439-B21B0B97AD18}" dt="2022-05-11T13:51:59.441" v="393" actId="1036"/>
            <ac:grpSpMkLst>
              <pc:docMk/>
              <pc:sldMasterMk cId="0" sldId="2147483648"/>
              <pc:sldLayoutMk cId="2235473874" sldId="2147483844"/>
              <ac:grpSpMk id="44" creationId="{18BD4BBE-C8E6-EB7C-E00E-217B9535CD23}"/>
            </ac:grpSpMkLst>
          </pc:grpChg>
          <pc:picChg chg="add del mod">
            <ac:chgData name="Luiz Carlos Vendrame Junior" userId="d3bf5ef6-9a3b-456c-a747-ebdf10f07cf7" providerId="ADAL" clId="{2136DCD0-A571-41C3-9439-B21B0B97AD18}" dt="2022-05-11T13:53:01.195" v="397" actId="478"/>
            <ac:picMkLst>
              <pc:docMk/>
              <pc:sldMasterMk cId="0" sldId="2147483648"/>
              <pc:sldLayoutMk cId="2235473874" sldId="2147483844"/>
              <ac:picMk id="3" creationId="{AF03CFB1-6465-280F-8CEF-5A6828F7AA25}"/>
            </ac:picMkLst>
          </pc:picChg>
          <pc:picChg chg="add del mod">
            <ac:chgData name="Luiz Carlos Vendrame Junior" userId="d3bf5ef6-9a3b-456c-a747-ebdf10f07cf7" providerId="ADAL" clId="{2136DCD0-A571-41C3-9439-B21B0B97AD18}" dt="2022-05-11T13:39:07.311" v="215" actId="478"/>
            <ac:picMkLst>
              <pc:docMk/>
              <pc:sldMasterMk cId="0" sldId="2147483648"/>
              <pc:sldLayoutMk cId="2235473874" sldId="2147483844"/>
              <ac:picMk id="5" creationId="{8E7DD6F8-8DEB-211A-2505-C49A3D6BFD82}"/>
            </ac:picMkLst>
          </pc:picChg>
          <pc:picChg chg="add mod ord">
            <ac:chgData name="Luiz Carlos Vendrame Junior" userId="d3bf5ef6-9a3b-456c-a747-ebdf10f07cf7" providerId="ADAL" clId="{2136DCD0-A571-41C3-9439-B21B0B97AD18}" dt="2022-05-11T13:53:48.091" v="403" actId="1076"/>
            <ac:picMkLst>
              <pc:docMk/>
              <pc:sldMasterMk cId="0" sldId="2147483648"/>
              <pc:sldLayoutMk cId="2235473874" sldId="2147483844"/>
              <ac:picMk id="7" creationId="{4CA8DD07-AAAA-0C11-1085-D3396C17A988}"/>
            </ac:picMkLst>
          </pc:picChg>
          <pc:picChg chg="mod">
            <ac:chgData name="Luiz Carlos Vendrame Junior" userId="d3bf5ef6-9a3b-456c-a747-ebdf10f07cf7" providerId="ADAL" clId="{2136DCD0-A571-41C3-9439-B21B0B97AD18}" dt="2022-05-11T13:47:06.780" v="331"/>
            <ac:picMkLst>
              <pc:docMk/>
              <pc:sldMasterMk cId="0" sldId="2147483648"/>
              <pc:sldLayoutMk cId="2235473874" sldId="2147483844"/>
              <ac:picMk id="29" creationId="{4BA8EC41-6CF5-165F-2494-C5C54A7AB9E9}"/>
            </ac:picMkLst>
          </pc:picChg>
        </pc:sldLayoutChg>
        <pc:sldLayoutChg chg="addSp delSp modSp mod">
          <pc:chgData name="Luiz Carlos Vendrame Junior" userId="d3bf5ef6-9a3b-456c-a747-ebdf10f07cf7" providerId="ADAL" clId="{2136DCD0-A571-41C3-9439-B21B0B97AD18}" dt="2022-05-16T20:21:51.020" v="1959" actId="1035"/>
          <pc:sldLayoutMkLst>
            <pc:docMk/>
            <pc:sldMasterMk cId="0" sldId="2147483648"/>
            <pc:sldLayoutMk cId="996359593" sldId="2147483845"/>
          </pc:sldLayoutMkLst>
          <pc:spChg chg="mod">
            <ac:chgData name="Luiz Carlos Vendrame Junior" userId="d3bf5ef6-9a3b-456c-a747-ebdf10f07cf7" providerId="ADAL" clId="{2136DCD0-A571-41C3-9439-B21B0B97AD18}" dt="2022-05-16T20:17:54.826" v="1861" actId="207"/>
            <ac:spMkLst>
              <pc:docMk/>
              <pc:sldMasterMk cId="0" sldId="2147483648"/>
              <pc:sldLayoutMk cId="996359593" sldId="2147483845"/>
              <ac:spMk id="14" creationId="{715BD413-6D6F-6F1D-FFCE-E84687F16EF8}"/>
            </ac:spMkLst>
          </pc:spChg>
          <pc:spChg chg="mod">
            <ac:chgData name="Luiz Carlos Vendrame Junior" userId="d3bf5ef6-9a3b-456c-a747-ebdf10f07cf7" providerId="ADAL" clId="{2136DCD0-A571-41C3-9439-B21B0B97AD18}" dt="2022-05-16T20:19:06.351" v="1869"/>
            <ac:spMkLst>
              <pc:docMk/>
              <pc:sldMasterMk cId="0" sldId="2147483648"/>
              <pc:sldLayoutMk cId="996359593" sldId="2147483845"/>
              <ac:spMk id="21" creationId="{2A381EBE-A66A-37D3-A9C6-9170CF293567}"/>
            </ac:spMkLst>
          </pc:spChg>
          <pc:spChg chg="mod">
            <ac:chgData name="Luiz Carlos Vendrame Junior" userId="d3bf5ef6-9a3b-456c-a747-ebdf10f07cf7" providerId="ADAL" clId="{2136DCD0-A571-41C3-9439-B21B0B97AD18}" dt="2022-05-16T20:19:06.351" v="1869"/>
            <ac:spMkLst>
              <pc:docMk/>
              <pc:sldMasterMk cId="0" sldId="2147483648"/>
              <pc:sldLayoutMk cId="996359593" sldId="2147483845"/>
              <ac:spMk id="22" creationId="{F7658970-7D8F-9922-47EC-AC18FB142BDC}"/>
            </ac:spMkLst>
          </pc:spChg>
          <pc:spChg chg="add del mod">
            <ac:chgData name="Luiz Carlos Vendrame Junior" userId="d3bf5ef6-9a3b-456c-a747-ebdf10f07cf7" providerId="ADAL" clId="{2136DCD0-A571-41C3-9439-B21B0B97AD18}" dt="2022-05-16T20:19:16.469" v="1877"/>
            <ac:spMkLst>
              <pc:docMk/>
              <pc:sldMasterMk cId="0" sldId="2147483648"/>
              <pc:sldLayoutMk cId="996359593" sldId="2147483845"/>
              <ac:spMk id="23" creationId="{2339135D-38FC-BCC1-BC64-96E31D66D166}"/>
            </ac:spMkLst>
          </pc:spChg>
          <pc:spChg chg="mod">
            <ac:chgData name="Luiz Carlos Vendrame Junior" userId="d3bf5ef6-9a3b-456c-a747-ebdf10f07cf7" providerId="ADAL" clId="{2136DCD0-A571-41C3-9439-B21B0B97AD18}" dt="2022-05-16T20:19:19.296" v="1878"/>
            <ac:spMkLst>
              <pc:docMk/>
              <pc:sldMasterMk cId="0" sldId="2147483648"/>
              <pc:sldLayoutMk cId="996359593" sldId="2147483845"/>
              <ac:spMk id="25" creationId="{4EE9466F-1455-695B-C51C-BE30EEA01A9D}"/>
            </ac:spMkLst>
          </pc:spChg>
          <pc:spChg chg="mod">
            <ac:chgData name="Luiz Carlos Vendrame Junior" userId="d3bf5ef6-9a3b-456c-a747-ebdf10f07cf7" providerId="ADAL" clId="{2136DCD0-A571-41C3-9439-B21B0B97AD18}" dt="2022-05-16T20:19:19.296" v="1878"/>
            <ac:spMkLst>
              <pc:docMk/>
              <pc:sldMasterMk cId="0" sldId="2147483648"/>
              <pc:sldLayoutMk cId="996359593" sldId="2147483845"/>
              <ac:spMk id="26" creationId="{1D465A75-4E2D-6769-D776-C85D42E46277}"/>
            </ac:spMkLst>
          </pc:spChg>
          <pc:spChg chg="mod">
            <ac:chgData name="Luiz Carlos Vendrame Junior" userId="d3bf5ef6-9a3b-456c-a747-ebdf10f07cf7" providerId="ADAL" clId="{2136DCD0-A571-41C3-9439-B21B0B97AD18}" dt="2022-05-16T20:20:46.370" v="1944" actId="206"/>
            <ac:spMkLst>
              <pc:docMk/>
              <pc:sldMasterMk cId="0" sldId="2147483648"/>
              <pc:sldLayoutMk cId="996359593" sldId="2147483845"/>
              <ac:spMk id="32" creationId="{EEA2CAEC-1EDE-FA90-9B32-59ED727966B9}"/>
            </ac:spMkLst>
          </pc:spChg>
          <pc:spChg chg="mod">
            <ac:chgData name="Luiz Carlos Vendrame Junior" userId="d3bf5ef6-9a3b-456c-a747-ebdf10f07cf7" providerId="ADAL" clId="{2136DCD0-A571-41C3-9439-B21B0B97AD18}" dt="2022-05-16T20:20:55.520" v="1945" actId="207"/>
            <ac:spMkLst>
              <pc:docMk/>
              <pc:sldMasterMk cId="0" sldId="2147483648"/>
              <pc:sldLayoutMk cId="996359593" sldId="2147483845"/>
              <ac:spMk id="33" creationId="{F9DEF70B-5079-7958-4CD8-8ADDAD110ADF}"/>
            </ac:spMkLst>
          </pc:spChg>
          <pc:spChg chg="mod">
            <ac:chgData name="Luiz Carlos Vendrame Junior" userId="d3bf5ef6-9a3b-456c-a747-ebdf10f07cf7" providerId="ADAL" clId="{2136DCD0-A571-41C3-9439-B21B0B97AD18}" dt="2022-05-16T20:18:40.601" v="1864" actId="207"/>
            <ac:spMkLst>
              <pc:docMk/>
              <pc:sldMasterMk cId="0" sldId="2147483648"/>
              <pc:sldLayoutMk cId="996359593" sldId="2147483845"/>
              <ac:spMk id="34" creationId="{223708BE-A3FB-890F-C670-2CC4C1FCB0D1}"/>
            </ac:spMkLst>
          </pc:spChg>
          <pc:spChg chg="mod">
            <ac:chgData name="Luiz Carlos Vendrame Junior" userId="d3bf5ef6-9a3b-456c-a747-ebdf10f07cf7" providerId="ADAL" clId="{2136DCD0-A571-41C3-9439-B21B0B97AD18}" dt="2022-05-16T20:21:36.200" v="1948" actId="206"/>
            <ac:spMkLst>
              <pc:docMk/>
              <pc:sldMasterMk cId="0" sldId="2147483648"/>
              <pc:sldLayoutMk cId="996359593" sldId="2147483845"/>
              <ac:spMk id="36" creationId="{CA9DC5DC-A1D7-9697-06D6-9310315A8A0E}"/>
            </ac:spMkLst>
          </pc:spChg>
          <pc:spChg chg="mod">
            <ac:chgData name="Luiz Carlos Vendrame Junior" userId="d3bf5ef6-9a3b-456c-a747-ebdf10f07cf7" providerId="ADAL" clId="{2136DCD0-A571-41C3-9439-B21B0B97AD18}" dt="2022-05-16T20:18:51.636" v="1865" actId="207"/>
            <ac:spMkLst>
              <pc:docMk/>
              <pc:sldMasterMk cId="0" sldId="2147483648"/>
              <pc:sldLayoutMk cId="996359593" sldId="2147483845"/>
              <ac:spMk id="41" creationId="{9794421E-FC43-91A3-9C97-3E5347EF930F}"/>
            </ac:spMkLst>
          </pc:spChg>
          <pc:spChg chg="mod">
            <ac:chgData name="Luiz Carlos Vendrame Junior" userId="d3bf5ef6-9a3b-456c-a747-ebdf10f07cf7" providerId="ADAL" clId="{2136DCD0-A571-41C3-9439-B21B0B97AD18}" dt="2022-05-16T20:18:58.981" v="1866" actId="207"/>
            <ac:spMkLst>
              <pc:docMk/>
              <pc:sldMasterMk cId="0" sldId="2147483648"/>
              <pc:sldLayoutMk cId="996359593" sldId="2147483845"/>
              <ac:spMk id="42" creationId="{9565E6F5-AFBB-2A97-5C83-946CC1BD79AF}"/>
            </ac:spMkLst>
          </pc:spChg>
          <pc:grpChg chg="add mod">
            <ac:chgData name="Luiz Carlos Vendrame Junior" userId="d3bf5ef6-9a3b-456c-a747-ebdf10f07cf7" providerId="ADAL" clId="{2136DCD0-A571-41C3-9439-B21B0B97AD18}" dt="2022-05-16T20:21:45.281" v="1955" actId="1035"/>
            <ac:grpSpMkLst>
              <pc:docMk/>
              <pc:sldMasterMk cId="0" sldId="2147483648"/>
              <pc:sldLayoutMk cId="996359593" sldId="2147483845"/>
              <ac:grpSpMk id="20" creationId="{A767C6A6-F756-1EBC-14C1-6807BC91FB15}"/>
            </ac:grpSpMkLst>
          </pc:grpChg>
          <pc:grpChg chg="add mod">
            <ac:chgData name="Luiz Carlos Vendrame Junior" userId="d3bf5ef6-9a3b-456c-a747-ebdf10f07cf7" providerId="ADAL" clId="{2136DCD0-A571-41C3-9439-B21B0B97AD18}" dt="2022-05-16T20:21:42.097" v="1950" actId="1035"/>
            <ac:grpSpMkLst>
              <pc:docMk/>
              <pc:sldMasterMk cId="0" sldId="2147483648"/>
              <pc:sldLayoutMk cId="996359593" sldId="2147483845"/>
              <ac:grpSpMk id="24" creationId="{591257C7-84E3-0666-9AF7-78F280D38991}"/>
            </ac:grpSpMkLst>
          </pc:grpChg>
          <pc:grpChg chg="del">
            <ac:chgData name="Luiz Carlos Vendrame Junior" userId="d3bf5ef6-9a3b-456c-a747-ebdf10f07cf7" providerId="ADAL" clId="{2136DCD0-A571-41C3-9439-B21B0B97AD18}" dt="2022-05-16T20:19:03.691" v="1867" actId="478"/>
            <ac:grpSpMkLst>
              <pc:docMk/>
              <pc:sldMasterMk cId="0" sldId="2147483648"/>
              <pc:sldLayoutMk cId="996359593" sldId="2147483845"/>
              <ac:grpSpMk id="39" creationId="{38AB518F-939D-BABE-B02C-E7545524DE8B}"/>
            </ac:grpSpMkLst>
          </pc:grpChg>
          <pc:grpChg chg="mod">
            <ac:chgData name="Luiz Carlos Vendrame Junior" userId="d3bf5ef6-9a3b-456c-a747-ebdf10f07cf7" providerId="ADAL" clId="{2136DCD0-A571-41C3-9439-B21B0B97AD18}" dt="2022-05-16T20:21:51.020" v="1959" actId="1035"/>
            <ac:grpSpMkLst>
              <pc:docMk/>
              <pc:sldMasterMk cId="0" sldId="2147483648"/>
              <pc:sldLayoutMk cId="996359593" sldId="2147483845"/>
              <ac:grpSpMk id="40" creationId="{200114BE-7104-D7D9-BF2F-0EACA6A7CCFE}"/>
            </ac:grpSpMkLst>
          </pc:grpChg>
          <pc:grpChg chg="del">
            <ac:chgData name="Luiz Carlos Vendrame Junior" userId="d3bf5ef6-9a3b-456c-a747-ebdf10f07cf7" providerId="ADAL" clId="{2136DCD0-A571-41C3-9439-B21B0B97AD18}" dt="2022-05-16T20:19:04.611" v="1868" actId="478"/>
            <ac:grpSpMkLst>
              <pc:docMk/>
              <pc:sldMasterMk cId="0" sldId="2147483648"/>
              <pc:sldLayoutMk cId="996359593" sldId="2147483845"/>
              <ac:grpSpMk id="44" creationId="{18BD4BBE-C8E6-EB7C-E00E-217B9535CD23}"/>
            </ac:grpSpMkLst>
          </pc:grpChg>
          <pc:picChg chg="add del mod">
            <ac:chgData name="Luiz Carlos Vendrame Junior" userId="d3bf5ef6-9a3b-456c-a747-ebdf10f07cf7" providerId="ADAL" clId="{2136DCD0-A571-41C3-9439-B21B0B97AD18}" dt="2022-05-16T20:21:02.359" v="1946" actId="478"/>
            <ac:picMkLst>
              <pc:docMk/>
              <pc:sldMasterMk cId="0" sldId="2147483648"/>
              <pc:sldLayoutMk cId="996359593" sldId="2147483845"/>
              <ac:picMk id="19" creationId="{2D79C4B3-075C-D86C-7638-9D017FDBF8E9}"/>
            </ac:picMkLst>
          </pc:picChg>
        </pc:sldLayoutChg>
        <pc:sldLayoutChg chg="addSp delSp modSp mod">
          <pc:chgData name="Luiz Carlos Vendrame Junior" userId="d3bf5ef6-9a3b-456c-a747-ebdf10f07cf7" providerId="ADAL" clId="{2136DCD0-A571-41C3-9439-B21B0B97AD18}" dt="2022-05-17T12:27:16.816" v="2635" actId="18131"/>
          <pc:sldLayoutMkLst>
            <pc:docMk/>
            <pc:sldMasterMk cId="0" sldId="2147483648"/>
            <pc:sldLayoutMk cId="2479841904" sldId="2147483846"/>
          </pc:sldLayoutMkLst>
          <pc:spChg chg="del">
            <ac:chgData name="Luiz Carlos Vendrame Junior" userId="d3bf5ef6-9a3b-456c-a747-ebdf10f07cf7" providerId="ADAL" clId="{2136DCD0-A571-41C3-9439-B21B0B97AD18}" dt="2022-05-17T12:24:20.315" v="2614" actId="478"/>
            <ac:spMkLst>
              <pc:docMk/>
              <pc:sldMasterMk cId="0" sldId="2147483648"/>
              <pc:sldLayoutMk cId="2479841904" sldId="2147483846"/>
              <ac:spMk id="9" creationId="{7F70D34C-89E3-FA7B-E183-3D65D56F2E20}"/>
            </ac:spMkLst>
          </pc:spChg>
          <pc:picChg chg="add mod modCrop">
            <ac:chgData name="Luiz Carlos Vendrame Junior" userId="d3bf5ef6-9a3b-456c-a747-ebdf10f07cf7" providerId="ADAL" clId="{2136DCD0-A571-41C3-9439-B21B0B97AD18}" dt="2022-05-17T12:27:16.816" v="2635" actId="18131"/>
            <ac:picMkLst>
              <pc:docMk/>
              <pc:sldMasterMk cId="0" sldId="2147483648"/>
              <pc:sldLayoutMk cId="2479841904" sldId="2147483846"/>
              <ac:picMk id="4" creationId="{BD4EB10F-0DF0-0717-E532-DAB5C203BFA4}"/>
            </ac:picMkLst>
          </pc:picChg>
          <pc:picChg chg="del">
            <ac:chgData name="Luiz Carlos Vendrame Junior" userId="d3bf5ef6-9a3b-456c-a747-ebdf10f07cf7" providerId="ADAL" clId="{2136DCD0-A571-41C3-9439-B21B0B97AD18}" dt="2022-05-17T12:24:21.077" v="2615" actId="478"/>
            <ac:picMkLst>
              <pc:docMk/>
              <pc:sldMasterMk cId="0" sldId="2147483648"/>
              <pc:sldLayoutMk cId="2479841904" sldId="2147483846"/>
              <ac:picMk id="8" creationId="{F202E3AE-C668-B167-2CED-8E5BE24B9E98}"/>
            </ac:picMkLst>
          </pc:picChg>
          <pc:picChg chg="del mod">
            <ac:chgData name="Luiz Carlos Vendrame Junior" userId="d3bf5ef6-9a3b-456c-a747-ebdf10f07cf7" providerId="ADAL" clId="{2136DCD0-A571-41C3-9439-B21B0B97AD18}" dt="2022-05-17T12:23:57.142" v="2608" actId="478"/>
            <ac:picMkLst>
              <pc:docMk/>
              <pc:sldMasterMk cId="0" sldId="2147483648"/>
              <pc:sldLayoutMk cId="2479841904" sldId="2147483846"/>
              <ac:picMk id="12" creationId="{8D4D725C-B584-A36C-E5CE-528A9EBD49FE}"/>
            </ac:picMkLst>
          </pc:picChg>
        </pc:sldLayoutChg>
        <pc:sldLayoutChg chg="addSp delSp modSp del mod">
          <pc:chgData name="Luiz Carlos Vendrame Junior" userId="d3bf5ef6-9a3b-456c-a747-ebdf10f07cf7" providerId="ADAL" clId="{2136DCD0-A571-41C3-9439-B21B0B97AD18}" dt="2022-05-17T12:22:15.383" v="2596" actId="2696"/>
          <pc:sldLayoutMkLst>
            <pc:docMk/>
            <pc:sldMasterMk cId="0" sldId="2147483648"/>
            <pc:sldLayoutMk cId="2560362629" sldId="2147483846"/>
          </pc:sldLayoutMkLst>
          <pc:spChg chg="del">
            <ac:chgData name="Luiz Carlos Vendrame Junior" userId="d3bf5ef6-9a3b-456c-a747-ebdf10f07cf7" providerId="ADAL" clId="{2136DCD0-A571-41C3-9439-B21B0B97AD18}" dt="2022-05-17T12:17:51.864" v="2562" actId="478"/>
            <ac:spMkLst>
              <pc:docMk/>
              <pc:sldMasterMk cId="0" sldId="2147483648"/>
              <pc:sldLayoutMk cId="2560362629" sldId="2147483846"/>
              <ac:spMk id="9" creationId="{7F70D34C-89E3-FA7B-E183-3D65D56F2E20}"/>
            </ac:spMkLst>
          </pc:spChg>
          <pc:picChg chg="del">
            <ac:chgData name="Luiz Carlos Vendrame Junior" userId="d3bf5ef6-9a3b-456c-a747-ebdf10f07cf7" providerId="ADAL" clId="{2136DCD0-A571-41C3-9439-B21B0B97AD18}" dt="2022-05-17T12:17:52.645" v="2563" actId="478"/>
            <ac:picMkLst>
              <pc:docMk/>
              <pc:sldMasterMk cId="0" sldId="2147483648"/>
              <pc:sldLayoutMk cId="2560362629" sldId="2147483846"/>
              <ac:picMk id="8" creationId="{F202E3AE-C668-B167-2CED-8E5BE24B9E98}"/>
            </ac:picMkLst>
          </pc:picChg>
          <pc:picChg chg="add del mod">
            <ac:chgData name="Luiz Carlos Vendrame Junior" userId="d3bf5ef6-9a3b-456c-a747-ebdf10f07cf7" providerId="ADAL" clId="{2136DCD0-A571-41C3-9439-B21B0B97AD18}" dt="2022-05-17T12:18:12.979" v="2569" actId="478"/>
            <ac:picMkLst>
              <pc:docMk/>
              <pc:sldMasterMk cId="0" sldId="2147483648"/>
              <pc:sldLayoutMk cId="2560362629" sldId="2147483846"/>
              <ac:picMk id="10" creationId="{A42B3842-F34E-953F-2C37-1232982BF3B8}"/>
            </ac:picMkLst>
          </pc:picChg>
          <pc:picChg chg="add del mod">
            <ac:chgData name="Luiz Carlos Vendrame Junior" userId="d3bf5ef6-9a3b-456c-a747-ebdf10f07cf7" providerId="ADAL" clId="{2136DCD0-A571-41C3-9439-B21B0B97AD18}" dt="2022-05-17T12:20:09.879" v="2573" actId="478"/>
            <ac:picMkLst>
              <pc:docMk/>
              <pc:sldMasterMk cId="0" sldId="2147483648"/>
              <pc:sldLayoutMk cId="2560362629" sldId="2147483846"/>
              <ac:picMk id="12" creationId="{02AD6F9F-6E88-7647-93F8-68045E6EAC01}"/>
            </ac:picMkLst>
          </pc:picChg>
          <pc:picChg chg="add del mod">
            <ac:chgData name="Luiz Carlos Vendrame Junior" userId="d3bf5ef6-9a3b-456c-a747-ebdf10f07cf7" providerId="ADAL" clId="{2136DCD0-A571-41C3-9439-B21B0B97AD18}" dt="2022-05-17T12:20:47.020" v="2581" actId="478"/>
            <ac:picMkLst>
              <pc:docMk/>
              <pc:sldMasterMk cId="0" sldId="2147483648"/>
              <pc:sldLayoutMk cId="2560362629" sldId="2147483846"/>
              <ac:picMk id="14" creationId="{FD4A275A-2919-7398-9601-4E90D33EFBD0}"/>
            </ac:picMkLst>
          </pc:picChg>
          <pc:picChg chg="add del mod">
            <ac:chgData name="Luiz Carlos Vendrame Junior" userId="d3bf5ef6-9a3b-456c-a747-ebdf10f07cf7" providerId="ADAL" clId="{2136DCD0-A571-41C3-9439-B21B0B97AD18}" dt="2022-05-17T12:21:02.716" v="2585" actId="478"/>
            <ac:picMkLst>
              <pc:docMk/>
              <pc:sldMasterMk cId="0" sldId="2147483648"/>
              <pc:sldLayoutMk cId="2560362629" sldId="2147483846"/>
              <ac:picMk id="16" creationId="{4A3B4A86-46B6-3E1C-9A94-6999A46C9456}"/>
            </ac:picMkLst>
          </pc:picChg>
          <pc:picChg chg="add mod modCrop">
            <ac:chgData name="Luiz Carlos Vendrame Junior" userId="d3bf5ef6-9a3b-456c-a747-ebdf10f07cf7" providerId="ADAL" clId="{2136DCD0-A571-41C3-9439-B21B0B97AD18}" dt="2022-05-17T12:22:02.762" v="2595" actId="18131"/>
            <ac:picMkLst>
              <pc:docMk/>
              <pc:sldMasterMk cId="0" sldId="2147483648"/>
              <pc:sldLayoutMk cId="2560362629" sldId="2147483846"/>
              <ac:picMk id="18" creationId="{6339F256-F80A-5647-566D-15F141DB529A}"/>
            </ac:picMkLst>
          </pc:picChg>
        </pc:sldLayoutChg>
        <pc:sldLayoutChg chg="addSp delSp modSp mod">
          <pc:chgData name="Luiz Carlos Vendrame Junior" userId="d3bf5ef6-9a3b-456c-a747-ebdf10f07cf7" providerId="ADAL" clId="{2136DCD0-A571-41C3-9439-B21B0B97AD18}" dt="2022-05-17T14:17:03.483" v="3415" actId="167"/>
          <pc:sldLayoutMkLst>
            <pc:docMk/>
            <pc:sldMasterMk cId="0" sldId="2147483648"/>
            <pc:sldLayoutMk cId="2936618825" sldId="2147483847"/>
          </pc:sldLayoutMkLst>
          <pc:picChg chg="del">
            <ac:chgData name="Luiz Carlos Vendrame Junior" userId="d3bf5ef6-9a3b-456c-a747-ebdf10f07cf7" providerId="ADAL" clId="{2136DCD0-A571-41C3-9439-B21B0B97AD18}" dt="2022-05-17T14:16:55.661" v="3413" actId="478"/>
            <ac:picMkLst>
              <pc:docMk/>
              <pc:sldMasterMk cId="0" sldId="2147483648"/>
              <pc:sldLayoutMk cId="2936618825" sldId="2147483847"/>
              <ac:picMk id="7" creationId="{4CA8DD07-AAAA-0C11-1085-D3396C17A988}"/>
            </ac:picMkLst>
          </pc:picChg>
          <pc:picChg chg="add mod ord modCrop">
            <ac:chgData name="Luiz Carlos Vendrame Junior" userId="d3bf5ef6-9a3b-456c-a747-ebdf10f07cf7" providerId="ADAL" clId="{2136DCD0-A571-41C3-9439-B21B0B97AD18}" dt="2022-05-17T14:17:03.483" v="3415" actId="167"/>
            <ac:picMkLst>
              <pc:docMk/>
              <pc:sldMasterMk cId="0" sldId="2147483648"/>
              <pc:sldLayoutMk cId="2936618825" sldId="2147483847"/>
              <ac:picMk id="19" creationId="{0717BC89-B650-0FF9-3EB4-C1638D63E760}"/>
            </ac:picMkLst>
          </pc:picChg>
        </pc:sldLayoutChg>
        <pc:sldLayoutChg chg="del">
          <pc:chgData name="Luiz Carlos Vendrame Junior" userId="d3bf5ef6-9a3b-456c-a747-ebdf10f07cf7" providerId="ADAL" clId="{2136DCD0-A571-41C3-9439-B21B0B97AD18}" dt="2022-05-11T13:20:30.196" v="4" actId="2696"/>
          <pc:sldLayoutMkLst>
            <pc:docMk/>
            <pc:sldMasterMk cId="0" sldId="2147483648"/>
            <pc:sldLayoutMk cId="708920490" sldId="2147483856"/>
          </pc:sldLayoutMkLst>
        </pc:sldLayoutChg>
      </pc:sldMasterChg>
    </pc:docChg>
  </pc:docChgLst>
  <pc:docChgLst>
    <pc:chgData name="Felipe Vieira da Silva" userId="S::fvieira@brssz.com::5c3d26fc-009d-4400-bff2-589ceb0cde13" providerId="AD" clId="Web-{CC8E26E5-5594-1908-3CE8-B1987A59C066}"/>
    <pc:docChg chg="addSld modSld modSection">
      <pc:chgData name="Felipe Vieira da Silva" userId="S::fvieira@brssz.com::5c3d26fc-009d-4400-bff2-589ceb0cde13" providerId="AD" clId="Web-{CC8E26E5-5594-1908-3CE8-B1987A59C066}" dt="2022-05-18T17:28:32.442" v="191" actId="20577"/>
      <pc:docMkLst>
        <pc:docMk/>
      </pc:docMkLst>
      <pc:sldChg chg="modSp">
        <pc:chgData name="Felipe Vieira da Silva" userId="S::fvieira@brssz.com::5c3d26fc-009d-4400-bff2-589ceb0cde13" providerId="AD" clId="Web-{CC8E26E5-5594-1908-3CE8-B1987A59C066}" dt="2022-05-18T13:04:00.683" v="108" actId="20577"/>
        <pc:sldMkLst>
          <pc:docMk/>
          <pc:sldMk cId="1956608827" sldId="278"/>
        </pc:sldMkLst>
        <pc:spChg chg="mod">
          <ac:chgData name="Felipe Vieira da Silva" userId="S::fvieira@brssz.com::5c3d26fc-009d-4400-bff2-589ceb0cde13" providerId="AD" clId="Web-{CC8E26E5-5594-1908-3CE8-B1987A59C066}" dt="2022-05-18T13:04:00.683" v="108" actId="20577"/>
          <ac:spMkLst>
            <pc:docMk/>
            <pc:sldMk cId="1956608827" sldId="278"/>
            <ac:spMk id="3" creationId="{E412C545-3204-516A-38C1-116000A16573}"/>
          </ac:spMkLst>
        </pc:spChg>
      </pc:sldChg>
      <pc:sldChg chg="new">
        <pc:chgData name="Felipe Vieira da Silva" userId="S::fvieira@brssz.com::5c3d26fc-009d-4400-bff2-589ceb0cde13" providerId="AD" clId="Web-{CC8E26E5-5594-1908-3CE8-B1987A59C066}" dt="2022-05-18T12:52:41.179" v="0"/>
        <pc:sldMkLst>
          <pc:docMk/>
          <pc:sldMk cId="2279758312" sldId="440"/>
        </pc:sldMkLst>
      </pc:sldChg>
      <pc:sldChg chg="modSp">
        <pc:chgData name="Felipe Vieira da Silva" userId="S::fvieira@brssz.com::5c3d26fc-009d-4400-bff2-589ceb0cde13" providerId="AD" clId="Web-{CC8E26E5-5594-1908-3CE8-B1987A59C066}" dt="2022-05-18T17:28:32.442" v="191" actId="20577"/>
        <pc:sldMkLst>
          <pc:docMk/>
          <pc:sldMk cId="1650390097" sldId="443"/>
        </pc:sldMkLst>
        <pc:spChg chg="mod">
          <ac:chgData name="Felipe Vieira da Silva" userId="S::fvieira@brssz.com::5c3d26fc-009d-4400-bff2-589ceb0cde13" providerId="AD" clId="Web-{CC8E26E5-5594-1908-3CE8-B1987A59C066}" dt="2022-05-18T17:28:32.442" v="191" actId="20577"/>
          <ac:spMkLst>
            <pc:docMk/>
            <pc:sldMk cId="1650390097" sldId="443"/>
            <ac:spMk id="18" creationId="{920E2179-AD1C-6323-7DD5-812273E9AC02}"/>
          </ac:spMkLst>
        </pc:spChg>
      </pc:sldChg>
    </pc:docChg>
  </pc:docChgLst>
  <pc:docChgLst>
    <pc:chgData name="Luiz C. Vendrame Junior" userId="aaaa39051170c106" providerId="LiveId" clId="{D82A0F97-BDD7-47D0-9890-B7F5256FD40F}"/>
    <pc:docChg chg="undo redo custSel addSld delSld modSld modMainMaster modSection">
      <pc:chgData name="Luiz C. Vendrame Junior" userId="aaaa39051170c106" providerId="LiveId" clId="{D82A0F97-BDD7-47D0-9890-B7F5256FD40F}" dt="2022-07-21T17:50:09.391" v="2223" actId="1076"/>
      <pc:docMkLst>
        <pc:docMk/>
      </pc:docMkLst>
      <pc:sldChg chg="addSp delSp modSp mod">
        <pc:chgData name="Luiz C. Vendrame Junior" userId="aaaa39051170c106" providerId="LiveId" clId="{D82A0F97-BDD7-47D0-9890-B7F5256FD40F}" dt="2022-07-20T20:27:41.899" v="374" actId="1076"/>
        <pc:sldMkLst>
          <pc:docMk/>
          <pc:sldMk cId="3660669448" sldId="416"/>
        </pc:sldMkLst>
        <pc:picChg chg="add del mod">
          <ac:chgData name="Luiz C. Vendrame Junior" userId="aaaa39051170c106" providerId="LiveId" clId="{D82A0F97-BDD7-47D0-9890-B7F5256FD40F}" dt="2022-07-20T20:19:00.697" v="268" actId="478"/>
          <ac:picMkLst>
            <pc:docMk/>
            <pc:sldMk cId="3660669448" sldId="416"/>
            <ac:picMk id="3" creationId="{EB787178-387B-D11F-9130-0E1956686C3A}"/>
          </ac:picMkLst>
        </pc:picChg>
        <pc:picChg chg="add mod modCrop">
          <ac:chgData name="Luiz C. Vendrame Junior" userId="aaaa39051170c106" providerId="LiveId" clId="{D82A0F97-BDD7-47D0-9890-B7F5256FD40F}" dt="2022-07-20T20:19:02.901" v="269" actId="1076"/>
          <ac:picMkLst>
            <pc:docMk/>
            <pc:sldMk cId="3660669448" sldId="416"/>
            <ac:picMk id="4" creationId="{A391E09E-587C-E632-A19E-215ACCA35D17}"/>
          </ac:picMkLst>
        </pc:picChg>
        <pc:picChg chg="del">
          <ac:chgData name="Luiz C. Vendrame Junior" userId="aaaa39051170c106" providerId="LiveId" clId="{D82A0F97-BDD7-47D0-9890-B7F5256FD40F}" dt="2022-07-20T20:27:12.129" v="358" actId="478"/>
          <ac:picMkLst>
            <pc:docMk/>
            <pc:sldMk cId="3660669448" sldId="416"/>
            <ac:picMk id="7" creationId="{863F0AC5-DE2C-43A6-0566-E1951BEEFC21}"/>
          </ac:picMkLst>
        </pc:picChg>
        <pc:picChg chg="add del mod">
          <ac:chgData name="Luiz C. Vendrame Junior" userId="aaaa39051170c106" providerId="LiveId" clId="{D82A0F97-BDD7-47D0-9890-B7F5256FD40F}" dt="2022-07-20T20:27:32.325" v="370" actId="478"/>
          <ac:picMkLst>
            <pc:docMk/>
            <pc:sldMk cId="3660669448" sldId="416"/>
            <ac:picMk id="9" creationId="{318D97E9-43DD-1D83-779E-CA6193451852}"/>
          </ac:picMkLst>
        </pc:picChg>
        <pc:picChg chg="add mod">
          <ac:chgData name="Luiz C. Vendrame Junior" userId="aaaa39051170c106" providerId="LiveId" clId="{D82A0F97-BDD7-47D0-9890-B7F5256FD40F}" dt="2022-07-20T20:27:41.899" v="374" actId="1076"/>
          <ac:picMkLst>
            <pc:docMk/>
            <pc:sldMk cId="3660669448" sldId="416"/>
            <ac:picMk id="11" creationId="{F4E2E2B3-BB5B-E26D-7DFC-717AF0B3E9E7}"/>
          </ac:picMkLst>
        </pc:picChg>
      </pc:sldChg>
      <pc:sldChg chg="modSp mod">
        <pc:chgData name="Luiz C. Vendrame Junior" userId="aaaa39051170c106" providerId="LiveId" clId="{D82A0F97-BDD7-47D0-9890-B7F5256FD40F}" dt="2022-07-20T20:13:19.873" v="174" actId="1076"/>
        <pc:sldMkLst>
          <pc:docMk/>
          <pc:sldMk cId="2077591663" sldId="460"/>
        </pc:sldMkLst>
        <pc:spChg chg="mod">
          <ac:chgData name="Luiz C. Vendrame Junior" userId="aaaa39051170c106" providerId="LiveId" clId="{D82A0F97-BDD7-47D0-9890-B7F5256FD40F}" dt="2022-07-20T20:13:19.873" v="174" actId="1076"/>
          <ac:spMkLst>
            <pc:docMk/>
            <pc:sldMk cId="2077591663" sldId="460"/>
            <ac:spMk id="2" creationId="{6CDAE9D9-B488-C2C4-5ADF-482C3C3ECC92}"/>
          </ac:spMkLst>
        </pc:spChg>
      </pc:sldChg>
      <pc:sldChg chg="addSp delSp modSp mod modAnim">
        <pc:chgData name="Luiz C. Vendrame Junior" userId="aaaa39051170c106" providerId="LiveId" clId="{D82A0F97-BDD7-47D0-9890-B7F5256FD40F}" dt="2022-07-20T20:29:43.230" v="411" actId="1076"/>
        <pc:sldMkLst>
          <pc:docMk/>
          <pc:sldMk cId="3506647960" sldId="462"/>
        </pc:sldMkLst>
        <pc:spChg chg="mod topLvl">
          <ac:chgData name="Luiz C. Vendrame Junior" userId="aaaa39051170c106" providerId="LiveId" clId="{D82A0F97-BDD7-47D0-9890-B7F5256FD40F}" dt="2022-07-20T20:29:08.912" v="396" actId="165"/>
          <ac:spMkLst>
            <pc:docMk/>
            <pc:sldMk cId="3506647960" sldId="462"/>
            <ac:spMk id="9" creationId="{E6180EB1-DA77-3BDE-6947-F5284A5EC192}"/>
          </ac:spMkLst>
        </pc:spChg>
        <pc:spChg chg="mod topLvl">
          <ac:chgData name="Luiz C. Vendrame Junior" userId="aaaa39051170c106" providerId="LiveId" clId="{D82A0F97-BDD7-47D0-9890-B7F5256FD40F}" dt="2022-07-20T20:29:08.912" v="396" actId="165"/>
          <ac:spMkLst>
            <pc:docMk/>
            <pc:sldMk cId="3506647960" sldId="462"/>
            <ac:spMk id="11" creationId="{017F8648-9672-8864-F63A-6EF025194579}"/>
          </ac:spMkLst>
        </pc:spChg>
        <pc:spChg chg="mod topLvl">
          <ac:chgData name="Luiz C. Vendrame Junior" userId="aaaa39051170c106" providerId="LiveId" clId="{D82A0F97-BDD7-47D0-9890-B7F5256FD40F}" dt="2022-07-20T20:29:08.912" v="396" actId="165"/>
          <ac:spMkLst>
            <pc:docMk/>
            <pc:sldMk cId="3506647960" sldId="462"/>
            <ac:spMk id="14" creationId="{F0CC0855-801C-3045-7E54-724642234CA1}"/>
          </ac:spMkLst>
        </pc:spChg>
        <pc:spChg chg="mod topLvl">
          <ac:chgData name="Luiz C. Vendrame Junior" userId="aaaa39051170c106" providerId="LiveId" clId="{D82A0F97-BDD7-47D0-9890-B7F5256FD40F}" dt="2022-07-20T20:29:19.655" v="400" actId="165"/>
          <ac:spMkLst>
            <pc:docMk/>
            <pc:sldMk cId="3506647960" sldId="462"/>
            <ac:spMk id="26" creationId="{CCA72A23-954C-F349-74B9-BEBDD0A4E8B6}"/>
          </ac:spMkLst>
        </pc:spChg>
        <pc:spChg chg="mod topLvl">
          <ac:chgData name="Luiz C. Vendrame Junior" userId="aaaa39051170c106" providerId="LiveId" clId="{D82A0F97-BDD7-47D0-9890-B7F5256FD40F}" dt="2022-07-20T20:29:25.975" v="402" actId="165"/>
          <ac:spMkLst>
            <pc:docMk/>
            <pc:sldMk cId="3506647960" sldId="462"/>
            <ac:spMk id="30" creationId="{24350373-D53C-5945-5859-42CE87FF7CCA}"/>
          </ac:spMkLst>
        </pc:spChg>
        <pc:spChg chg="mod topLvl">
          <ac:chgData name="Luiz C. Vendrame Junior" userId="aaaa39051170c106" providerId="LiveId" clId="{D82A0F97-BDD7-47D0-9890-B7F5256FD40F}" dt="2022-07-20T20:29:31.280" v="404" actId="165"/>
          <ac:spMkLst>
            <pc:docMk/>
            <pc:sldMk cId="3506647960" sldId="462"/>
            <ac:spMk id="39" creationId="{67B09CEF-3458-8CA0-67DE-F7D204C3FEDB}"/>
          </ac:spMkLst>
        </pc:spChg>
        <pc:grpChg chg="del">
          <ac:chgData name="Luiz C. Vendrame Junior" userId="aaaa39051170c106" providerId="LiveId" clId="{D82A0F97-BDD7-47D0-9890-B7F5256FD40F}" dt="2022-07-20T20:29:08.912" v="396" actId="165"/>
          <ac:grpSpMkLst>
            <pc:docMk/>
            <pc:sldMk cId="3506647960" sldId="462"/>
            <ac:grpSpMk id="7" creationId="{4C327E0D-7D3B-B33A-2BBF-C626F62FC04D}"/>
          </ac:grpSpMkLst>
        </pc:grpChg>
        <pc:grpChg chg="del">
          <ac:chgData name="Luiz C. Vendrame Junior" userId="aaaa39051170c106" providerId="LiveId" clId="{D82A0F97-BDD7-47D0-9890-B7F5256FD40F}" dt="2022-07-20T20:29:19.655" v="400" actId="165"/>
          <ac:grpSpMkLst>
            <pc:docMk/>
            <pc:sldMk cId="3506647960" sldId="462"/>
            <ac:grpSpMk id="16" creationId="{603ABEF8-842F-02ED-3B59-C7F2D19E7F65}"/>
          </ac:grpSpMkLst>
        </pc:grpChg>
        <pc:grpChg chg="del">
          <ac:chgData name="Luiz C. Vendrame Junior" userId="aaaa39051170c106" providerId="LiveId" clId="{D82A0F97-BDD7-47D0-9890-B7F5256FD40F}" dt="2022-07-20T20:29:25.975" v="402" actId="165"/>
          <ac:grpSpMkLst>
            <pc:docMk/>
            <pc:sldMk cId="3506647960" sldId="462"/>
            <ac:grpSpMk id="17" creationId="{D81B6DB4-09B5-7C38-5FB6-F14E4ED875DB}"/>
          </ac:grpSpMkLst>
        </pc:grpChg>
        <pc:grpChg chg="del">
          <ac:chgData name="Luiz C. Vendrame Junior" userId="aaaa39051170c106" providerId="LiveId" clId="{D82A0F97-BDD7-47D0-9890-B7F5256FD40F}" dt="2022-07-20T20:29:31.280" v="404" actId="165"/>
          <ac:grpSpMkLst>
            <pc:docMk/>
            <pc:sldMk cId="3506647960" sldId="462"/>
            <ac:grpSpMk id="19" creationId="{66AC272B-DADA-69DE-93C2-F19FA059260E}"/>
          </ac:grpSpMkLst>
        </pc:grpChg>
        <pc:picChg chg="del">
          <ac:chgData name="Luiz C. Vendrame Junior" userId="aaaa39051170c106" providerId="LiveId" clId="{D82A0F97-BDD7-47D0-9890-B7F5256FD40F}" dt="2022-07-20T20:25:46.707" v="352" actId="478"/>
          <ac:picMkLst>
            <pc:docMk/>
            <pc:sldMk cId="3506647960" sldId="462"/>
            <ac:picMk id="3" creationId="{EB787178-387B-D11F-9130-0E1956686C3A}"/>
          </ac:picMkLst>
        </pc:picChg>
        <pc:picChg chg="del mod topLvl">
          <ac:chgData name="Luiz C. Vendrame Junior" userId="aaaa39051170c106" providerId="LiveId" clId="{D82A0F97-BDD7-47D0-9890-B7F5256FD40F}" dt="2022-07-20T20:29:11.192" v="397" actId="478"/>
          <ac:picMkLst>
            <pc:docMk/>
            <pc:sldMk cId="3506647960" sldId="462"/>
            <ac:picMk id="10" creationId="{6F029B91-B927-8C5E-74D1-F3DE30A8FB13}"/>
          </ac:picMkLst>
        </pc:picChg>
        <pc:picChg chg="mod topLvl">
          <ac:chgData name="Luiz C. Vendrame Junior" userId="aaaa39051170c106" providerId="LiveId" clId="{D82A0F97-BDD7-47D0-9890-B7F5256FD40F}" dt="2022-07-20T20:29:08.912" v="396" actId="165"/>
          <ac:picMkLst>
            <pc:docMk/>
            <pc:sldMk cId="3506647960" sldId="462"/>
            <ac:picMk id="18" creationId="{1069DDB7-6DED-B2B5-1E71-A9B98F66D566}"/>
          </ac:picMkLst>
        </pc:picChg>
        <pc:picChg chg="mod topLvl">
          <ac:chgData name="Luiz C. Vendrame Junior" userId="aaaa39051170c106" providerId="LiveId" clId="{D82A0F97-BDD7-47D0-9890-B7F5256FD40F}" dt="2022-07-20T20:29:08.912" v="396" actId="165"/>
          <ac:picMkLst>
            <pc:docMk/>
            <pc:sldMk cId="3506647960" sldId="462"/>
            <ac:picMk id="20" creationId="{738E97A0-F997-F138-DAA4-10B3B3DCF47E}"/>
          </ac:picMkLst>
        </pc:picChg>
        <pc:picChg chg="del">
          <ac:chgData name="Luiz C. Vendrame Junior" userId="aaaa39051170c106" providerId="LiveId" clId="{D82A0F97-BDD7-47D0-9890-B7F5256FD40F}" dt="2022-07-20T20:27:45.605" v="375" actId="478"/>
          <ac:picMkLst>
            <pc:docMk/>
            <pc:sldMk cId="3506647960" sldId="462"/>
            <ac:picMk id="22" creationId="{B46BE152-5972-6157-A4D8-0242ED674785}"/>
          </ac:picMkLst>
        </pc:picChg>
        <pc:picChg chg="add mod">
          <ac:chgData name="Luiz C. Vendrame Junior" userId="aaaa39051170c106" providerId="LiveId" clId="{D82A0F97-BDD7-47D0-9890-B7F5256FD40F}" dt="2022-07-20T20:29:15.415" v="399" actId="1076"/>
          <ac:picMkLst>
            <pc:docMk/>
            <pc:sldMk cId="3506647960" sldId="462"/>
            <ac:picMk id="23" creationId="{2015FF72-5ECE-3024-51DC-7A92903CF940}"/>
          </ac:picMkLst>
        </pc:picChg>
        <pc:picChg chg="del mod topLvl">
          <ac:chgData name="Luiz C. Vendrame Junior" userId="aaaa39051170c106" providerId="LiveId" clId="{D82A0F97-BDD7-47D0-9890-B7F5256FD40F}" dt="2022-07-20T20:29:28.100" v="403" actId="478"/>
          <ac:picMkLst>
            <pc:docMk/>
            <pc:sldMk cId="3506647960" sldId="462"/>
            <ac:picMk id="31" creationId="{160CB5EE-8D25-8722-3100-DF8FBA6BB196}"/>
          </ac:picMkLst>
        </pc:picChg>
        <pc:picChg chg="del mod topLvl">
          <ac:chgData name="Luiz C. Vendrame Junior" userId="aaaa39051170c106" providerId="LiveId" clId="{D82A0F97-BDD7-47D0-9890-B7F5256FD40F}" dt="2022-07-20T20:29:22.488" v="401" actId="478"/>
          <ac:picMkLst>
            <pc:docMk/>
            <pc:sldMk cId="3506647960" sldId="462"/>
            <ac:picMk id="32" creationId="{12A6E4B4-4980-15DA-C87E-97706F8BE33D}"/>
          </ac:picMkLst>
        </pc:picChg>
        <pc:picChg chg="add mod ord">
          <ac:chgData name="Luiz C. Vendrame Junior" userId="aaaa39051170c106" providerId="LiveId" clId="{D82A0F97-BDD7-47D0-9890-B7F5256FD40F}" dt="2022-07-20T20:25:46.102" v="351" actId="167"/>
          <ac:picMkLst>
            <pc:docMk/>
            <pc:sldMk cId="3506647960" sldId="462"/>
            <ac:picMk id="36" creationId="{493EE640-FA4F-BE0C-7497-6569ADB98E8C}"/>
          </ac:picMkLst>
        </pc:picChg>
        <pc:picChg chg="add del mod">
          <ac:chgData name="Luiz C. Vendrame Junior" userId="aaaa39051170c106" providerId="LiveId" clId="{D82A0F97-BDD7-47D0-9890-B7F5256FD40F}" dt="2022-07-20T20:28:42.837" v="390" actId="478"/>
          <ac:picMkLst>
            <pc:docMk/>
            <pc:sldMk cId="3506647960" sldId="462"/>
            <ac:picMk id="37" creationId="{40A30970-8B9D-6E8B-C8FE-C90FEFE9A4D5}"/>
          </ac:picMkLst>
        </pc:picChg>
        <pc:picChg chg="del mod topLvl">
          <ac:chgData name="Luiz C. Vendrame Junior" userId="aaaa39051170c106" providerId="LiveId" clId="{D82A0F97-BDD7-47D0-9890-B7F5256FD40F}" dt="2022-07-20T20:29:33.128" v="405" actId="478"/>
          <ac:picMkLst>
            <pc:docMk/>
            <pc:sldMk cId="3506647960" sldId="462"/>
            <ac:picMk id="40" creationId="{7AF0949F-F15F-28AB-902D-5C897219B051}"/>
          </ac:picMkLst>
        </pc:picChg>
        <pc:picChg chg="add mod">
          <ac:chgData name="Luiz C. Vendrame Junior" userId="aaaa39051170c106" providerId="LiveId" clId="{D82A0F97-BDD7-47D0-9890-B7F5256FD40F}" dt="2022-07-20T20:29:37.420" v="407" actId="1076"/>
          <ac:picMkLst>
            <pc:docMk/>
            <pc:sldMk cId="3506647960" sldId="462"/>
            <ac:picMk id="48" creationId="{2E38F04B-B82C-50A0-F5B4-B99D42F635BA}"/>
          </ac:picMkLst>
        </pc:picChg>
        <pc:picChg chg="add mod">
          <ac:chgData name="Luiz C. Vendrame Junior" userId="aaaa39051170c106" providerId="LiveId" clId="{D82A0F97-BDD7-47D0-9890-B7F5256FD40F}" dt="2022-07-20T20:29:40.070" v="409" actId="1076"/>
          <ac:picMkLst>
            <pc:docMk/>
            <pc:sldMk cId="3506647960" sldId="462"/>
            <ac:picMk id="49" creationId="{08FC4867-8C7A-E013-E150-8277101F8D26}"/>
          </ac:picMkLst>
        </pc:picChg>
        <pc:picChg chg="add mod">
          <ac:chgData name="Luiz C. Vendrame Junior" userId="aaaa39051170c106" providerId="LiveId" clId="{D82A0F97-BDD7-47D0-9890-B7F5256FD40F}" dt="2022-07-20T20:29:43.230" v="411" actId="1076"/>
          <ac:picMkLst>
            <pc:docMk/>
            <pc:sldMk cId="3506647960" sldId="462"/>
            <ac:picMk id="50" creationId="{1AF64F52-8C9F-E882-E2A7-78A64B288C5B}"/>
          </ac:picMkLst>
        </pc:picChg>
      </pc:sldChg>
      <pc:sldChg chg="addSp delSp modSp mod">
        <pc:chgData name="Luiz C. Vendrame Junior" userId="aaaa39051170c106" providerId="LiveId" clId="{D82A0F97-BDD7-47D0-9890-B7F5256FD40F}" dt="2022-07-20T20:28:09.497" v="383" actId="1076"/>
        <pc:sldMkLst>
          <pc:docMk/>
          <pc:sldMk cId="926779169" sldId="463"/>
        </pc:sldMkLst>
        <pc:picChg chg="del">
          <ac:chgData name="Luiz C. Vendrame Junior" userId="aaaa39051170c106" providerId="LiveId" clId="{D82A0F97-BDD7-47D0-9890-B7F5256FD40F}" dt="2022-07-20T20:19:12.569" v="270" actId="478"/>
          <ac:picMkLst>
            <pc:docMk/>
            <pc:sldMk cId="926779169" sldId="463"/>
            <ac:picMk id="3" creationId="{EB787178-387B-D11F-9130-0E1956686C3A}"/>
          </ac:picMkLst>
        </pc:picChg>
        <pc:picChg chg="add mod">
          <ac:chgData name="Luiz C. Vendrame Junior" userId="aaaa39051170c106" providerId="LiveId" clId="{D82A0F97-BDD7-47D0-9890-B7F5256FD40F}" dt="2022-07-20T20:19:13.570" v="271"/>
          <ac:picMkLst>
            <pc:docMk/>
            <pc:sldMk cId="926779169" sldId="463"/>
            <ac:picMk id="5" creationId="{BE0C3ADA-13E1-9674-6EF2-B90C3B8686AE}"/>
          </ac:picMkLst>
        </pc:picChg>
        <pc:picChg chg="add mod">
          <ac:chgData name="Luiz C. Vendrame Junior" userId="aaaa39051170c106" providerId="LiveId" clId="{D82A0F97-BDD7-47D0-9890-B7F5256FD40F}" dt="2022-07-20T20:28:09.497" v="383" actId="1076"/>
          <ac:picMkLst>
            <pc:docMk/>
            <pc:sldMk cId="926779169" sldId="463"/>
            <ac:picMk id="8" creationId="{D84316C9-2B55-AE73-1542-9DA16E4C7C20}"/>
          </ac:picMkLst>
        </pc:picChg>
      </pc:sldChg>
      <pc:sldChg chg="addSp delSp modSp mod">
        <pc:chgData name="Luiz C. Vendrame Junior" userId="aaaa39051170c106" providerId="LiveId" clId="{D82A0F97-BDD7-47D0-9890-B7F5256FD40F}" dt="2022-07-20T20:28:14.824" v="385" actId="478"/>
        <pc:sldMkLst>
          <pc:docMk/>
          <pc:sldMk cId="3214689251" sldId="464"/>
        </pc:sldMkLst>
        <pc:picChg chg="del">
          <ac:chgData name="Luiz C. Vendrame Junior" userId="aaaa39051170c106" providerId="LiveId" clId="{D82A0F97-BDD7-47D0-9890-B7F5256FD40F}" dt="2022-07-20T20:25:32.573" v="346" actId="478"/>
          <ac:picMkLst>
            <pc:docMk/>
            <pc:sldMk cId="3214689251" sldId="464"/>
            <ac:picMk id="3" creationId="{EB787178-387B-D11F-9130-0E1956686C3A}"/>
          </ac:picMkLst>
        </pc:picChg>
        <pc:picChg chg="add mod ord">
          <ac:chgData name="Luiz C. Vendrame Junior" userId="aaaa39051170c106" providerId="LiveId" clId="{D82A0F97-BDD7-47D0-9890-B7F5256FD40F}" dt="2022-07-20T20:25:31.951" v="345" actId="167"/>
          <ac:picMkLst>
            <pc:docMk/>
            <pc:sldMk cId="3214689251" sldId="464"/>
            <ac:picMk id="13" creationId="{EA3ED236-EFF3-E727-0FDE-5A3D9D7BD275}"/>
          </ac:picMkLst>
        </pc:picChg>
        <pc:picChg chg="add del mod">
          <ac:chgData name="Luiz C. Vendrame Junior" userId="aaaa39051170c106" providerId="LiveId" clId="{D82A0F97-BDD7-47D0-9890-B7F5256FD40F}" dt="2022-07-20T20:28:14.824" v="385" actId="478"/>
          <ac:picMkLst>
            <pc:docMk/>
            <pc:sldMk cId="3214689251" sldId="464"/>
            <ac:picMk id="14" creationId="{06F8071C-9ECB-51E9-8196-9C9379E796C3}"/>
          </ac:picMkLst>
        </pc:picChg>
      </pc:sldChg>
      <pc:sldChg chg="addSp delSp modSp mod">
        <pc:chgData name="Luiz C. Vendrame Junior" userId="aaaa39051170c106" providerId="LiveId" clId="{D82A0F97-BDD7-47D0-9890-B7F5256FD40F}" dt="2022-07-20T20:28:21.834" v="387" actId="1076"/>
        <pc:sldMkLst>
          <pc:docMk/>
          <pc:sldMk cId="1274520484" sldId="465"/>
        </pc:sldMkLst>
        <pc:picChg chg="del">
          <ac:chgData name="Luiz C. Vendrame Junior" userId="aaaa39051170c106" providerId="LiveId" clId="{D82A0F97-BDD7-47D0-9890-B7F5256FD40F}" dt="2022-07-20T20:19:17.599" v="272" actId="478"/>
          <ac:picMkLst>
            <pc:docMk/>
            <pc:sldMk cId="1274520484" sldId="465"/>
            <ac:picMk id="3" creationId="{EB787178-387B-D11F-9130-0E1956686C3A}"/>
          </ac:picMkLst>
        </pc:picChg>
        <pc:picChg chg="add mod">
          <ac:chgData name="Luiz C. Vendrame Junior" userId="aaaa39051170c106" providerId="LiveId" clId="{D82A0F97-BDD7-47D0-9890-B7F5256FD40F}" dt="2022-07-20T20:19:18.479" v="273"/>
          <ac:picMkLst>
            <pc:docMk/>
            <pc:sldMk cId="1274520484" sldId="465"/>
            <ac:picMk id="5" creationId="{E9A1BD6C-AC5B-2F92-6E93-9E7A30ACCB95}"/>
          </ac:picMkLst>
        </pc:picChg>
        <pc:picChg chg="add mod">
          <ac:chgData name="Luiz C. Vendrame Junior" userId="aaaa39051170c106" providerId="LiveId" clId="{D82A0F97-BDD7-47D0-9890-B7F5256FD40F}" dt="2022-07-20T20:28:21.834" v="387" actId="1076"/>
          <ac:picMkLst>
            <pc:docMk/>
            <pc:sldMk cId="1274520484" sldId="465"/>
            <ac:picMk id="8" creationId="{B9A67C06-D176-C227-DFC6-83C94E775A0C}"/>
          </ac:picMkLst>
        </pc:picChg>
      </pc:sldChg>
      <pc:sldChg chg="addSp delSp modSp mod">
        <pc:chgData name="Luiz C. Vendrame Junior" userId="aaaa39051170c106" providerId="LiveId" clId="{D82A0F97-BDD7-47D0-9890-B7F5256FD40F}" dt="2022-07-21T15:07:11.489" v="419" actId="478"/>
        <pc:sldMkLst>
          <pc:docMk/>
          <pc:sldMk cId="3768673907" sldId="466"/>
        </pc:sldMkLst>
        <pc:spChg chg="add del">
          <ac:chgData name="Luiz C. Vendrame Junior" userId="aaaa39051170c106" providerId="LiveId" clId="{D82A0F97-BDD7-47D0-9890-B7F5256FD40F}" dt="2022-07-21T15:07:11.489" v="419" actId="478"/>
          <ac:spMkLst>
            <pc:docMk/>
            <pc:sldMk cId="3768673907" sldId="466"/>
            <ac:spMk id="11" creationId="{4C246B27-9457-FB62-9DB2-1F907D8839D1}"/>
          </ac:spMkLst>
        </pc:spChg>
        <pc:spChg chg="add del">
          <ac:chgData name="Luiz C. Vendrame Junior" userId="aaaa39051170c106" providerId="LiveId" clId="{D82A0F97-BDD7-47D0-9890-B7F5256FD40F}" dt="2022-07-21T15:07:11.235" v="418" actId="478"/>
          <ac:spMkLst>
            <pc:docMk/>
            <pc:sldMk cId="3768673907" sldId="466"/>
            <ac:spMk id="13" creationId="{2EDB0B89-BCDD-D245-C5B4-E5A47A249CF7}"/>
          </ac:spMkLst>
        </pc:spChg>
        <pc:picChg chg="del">
          <ac:chgData name="Luiz C. Vendrame Junior" userId="aaaa39051170c106" providerId="LiveId" clId="{D82A0F97-BDD7-47D0-9890-B7F5256FD40F}" dt="2022-07-20T20:23:03.579" v="307" actId="478"/>
          <ac:picMkLst>
            <pc:docMk/>
            <pc:sldMk cId="3768673907" sldId="466"/>
            <ac:picMk id="3" creationId="{EB787178-387B-D11F-9130-0E1956686C3A}"/>
          </ac:picMkLst>
        </pc:picChg>
        <pc:picChg chg="add mod ord">
          <ac:chgData name="Luiz C. Vendrame Junior" userId="aaaa39051170c106" providerId="LiveId" clId="{D82A0F97-BDD7-47D0-9890-B7F5256FD40F}" dt="2022-07-20T20:23:02.663" v="306" actId="167"/>
          <ac:picMkLst>
            <pc:docMk/>
            <pc:sldMk cId="3768673907" sldId="466"/>
            <ac:picMk id="16" creationId="{8AA9A351-59A2-C5F6-84B4-3E0E6536BF09}"/>
          </ac:picMkLst>
        </pc:picChg>
      </pc:sldChg>
      <pc:sldChg chg="addSp delSp modSp mod">
        <pc:chgData name="Luiz C. Vendrame Junior" userId="aaaa39051170c106" providerId="LiveId" clId="{D82A0F97-BDD7-47D0-9890-B7F5256FD40F}" dt="2022-07-20T20:28:31.859" v="389" actId="1076"/>
        <pc:sldMkLst>
          <pc:docMk/>
          <pc:sldMk cId="1283645406" sldId="467"/>
        </pc:sldMkLst>
        <pc:picChg chg="del">
          <ac:chgData name="Luiz C. Vendrame Junior" userId="aaaa39051170c106" providerId="LiveId" clId="{D82A0F97-BDD7-47D0-9890-B7F5256FD40F}" dt="2022-07-20T20:23:46.380" v="322" actId="478"/>
          <ac:picMkLst>
            <pc:docMk/>
            <pc:sldMk cId="1283645406" sldId="467"/>
            <ac:picMk id="3" creationId="{EB787178-387B-D11F-9130-0E1956686C3A}"/>
          </ac:picMkLst>
        </pc:picChg>
        <pc:picChg chg="add mod ord">
          <ac:chgData name="Luiz C. Vendrame Junior" userId="aaaa39051170c106" providerId="LiveId" clId="{D82A0F97-BDD7-47D0-9890-B7F5256FD40F}" dt="2022-07-20T20:23:45.378" v="321" actId="167"/>
          <ac:picMkLst>
            <pc:docMk/>
            <pc:sldMk cId="1283645406" sldId="467"/>
            <ac:picMk id="5" creationId="{F20225CE-8AC7-E560-62D7-98DFC23FC002}"/>
          </ac:picMkLst>
        </pc:picChg>
        <pc:picChg chg="add mod">
          <ac:chgData name="Luiz C. Vendrame Junior" userId="aaaa39051170c106" providerId="LiveId" clId="{D82A0F97-BDD7-47D0-9890-B7F5256FD40F}" dt="2022-07-20T20:28:31.859" v="389" actId="1076"/>
          <ac:picMkLst>
            <pc:docMk/>
            <pc:sldMk cId="1283645406" sldId="467"/>
            <ac:picMk id="8" creationId="{24C503CE-21EB-AF87-6553-1E5F28ECBD53}"/>
          </ac:picMkLst>
        </pc:picChg>
      </pc:sldChg>
      <pc:sldChg chg="addSp delSp modSp mod">
        <pc:chgData name="Luiz C. Vendrame Junior" userId="aaaa39051170c106" providerId="LiveId" clId="{D82A0F97-BDD7-47D0-9890-B7F5256FD40F}" dt="2022-07-21T16:59:47.603" v="1751" actId="20577"/>
        <pc:sldMkLst>
          <pc:docMk/>
          <pc:sldMk cId="476512874" sldId="468"/>
        </pc:sldMkLst>
        <pc:spChg chg="mod">
          <ac:chgData name="Luiz C. Vendrame Junior" userId="aaaa39051170c106" providerId="LiveId" clId="{D82A0F97-BDD7-47D0-9890-B7F5256FD40F}" dt="2022-07-21T16:59:47.603" v="1751" actId="20577"/>
          <ac:spMkLst>
            <pc:docMk/>
            <pc:sldMk cId="476512874" sldId="468"/>
            <ac:spMk id="8" creationId="{FB799EEC-9F9A-A7C5-872D-EBB99AD9AAB8}"/>
          </ac:spMkLst>
        </pc:spChg>
        <pc:spChg chg="mod">
          <ac:chgData name="Luiz C. Vendrame Junior" userId="aaaa39051170c106" providerId="LiveId" clId="{D82A0F97-BDD7-47D0-9890-B7F5256FD40F}" dt="2022-07-21T16:59:34.491" v="1721" actId="20577"/>
          <ac:spMkLst>
            <pc:docMk/>
            <pc:sldMk cId="476512874" sldId="468"/>
            <ac:spMk id="9" creationId="{D92C460B-F1FA-B191-7E3B-7C396E1BB966}"/>
          </ac:spMkLst>
        </pc:spChg>
        <pc:spChg chg="mod">
          <ac:chgData name="Luiz C. Vendrame Junior" userId="aaaa39051170c106" providerId="LiveId" clId="{D82A0F97-BDD7-47D0-9890-B7F5256FD40F}" dt="2022-07-21T16:59:18.471" v="1696" actId="6549"/>
          <ac:spMkLst>
            <pc:docMk/>
            <pc:sldMk cId="476512874" sldId="468"/>
            <ac:spMk id="10" creationId="{286F10B4-D0A7-C91F-FED7-675DA306AE5A}"/>
          </ac:spMkLst>
        </pc:spChg>
        <pc:picChg chg="del">
          <ac:chgData name="Luiz C. Vendrame Junior" userId="aaaa39051170c106" providerId="LiveId" clId="{D82A0F97-BDD7-47D0-9890-B7F5256FD40F}" dt="2022-07-20T20:23:29.027" v="318" actId="478"/>
          <ac:picMkLst>
            <pc:docMk/>
            <pc:sldMk cId="476512874" sldId="468"/>
            <ac:picMk id="3" creationId="{EB787178-387B-D11F-9130-0E1956686C3A}"/>
          </ac:picMkLst>
        </pc:picChg>
        <pc:picChg chg="add mod ord">
          <ac:chgData name="Luiz C. Vendrame Junior" userId="aaaa39051170c106" providerId="LiveId" clId="{D82A0F97-BDD7-47D0-9890-B7F5256FD40F}" dt="2022-07-20T20:23:28.279" v="317" actId="167"/>
          <ac:picMkLst>
            <pc:docMk/>
            <pc:sldMk cId="476512874" sldId="468"/>
            <ac:picMk id="13" creationId="{1891A1C9-30F1-D877-AF64-52F18C3B8A14}"/>
          </ac:picMkLst>
        </pc:picChg>
      </pc:sldChg>
      <pc:sldChg chg="addSp modSp mod">
        <pc:chgData name="Luiz C. Vendrame Junior" userId="aaaa39051170c106" providerId="LiveId" clId="{D82A0F97-BDD7-47D0-9890-B7F5256FD40F}" dt="2022-07-20T20:05:01.715" v="11" actId="1076"/>
        <pc:sldMkLst>
          <pc:docMk/>
          <pc:sldMk cId="465115341" sldId="471"/>
        </pc:sldMkLst>
        <pc:spChg chg="mod">
          <ac:chgData name="Luiz C. Vendrame Junior" userId="aaaa39051170c106" providerId="LiveId" clId="{D82A0F97-BDD7-47D0-9890-B7F5256FD40F}" dt="2022-07-20T20:03:00.091" v="1" actId="20577"/>
          <ac:spMkLst>
            <pc:docMk/>
            <pc:sldMk cId="465115341" sldId="471"/>
            <ac:spMk id="8" creationId="{BBA7B3E5-3488-C7F1-E089-FF5F7E1BA69D}"/>
          </ac:spMkLst>
        </pc:spChg>
        <pc:picChg chg="add mod modCrop">
          <ac:chgData name="Luiz C. Vendrame Junior" userId="aaaa39051170c106" providerId="LiveId" clId="{D82A0F97-BDD7-47D0-9890-B7F5256FD40F}" dt="2022-07-20T20:05:01.715" v="11" actId="1076"/>
          <ac:picMkLst>
            <pc:docMk/>
            <pc:sldMk cId="465115341" sldId="471"/>
            <ac:picMk id="4" creationId="{BF2C4CF9-5C35-E7AA-A176-B77AA641B982}"/>
          </ac:picMkLst>
        </pc:picChg>
      </pc:sldChg>
      <pc:sldChg chg="addSp delSp modSp mod">
        <pc:chgData name="Luiz C. Vendrame Junior" userId="aaaa39051170c106" providerId="LiveId" clId="{D82A0F97-BDD7-47D0-9890-B7F5256FD40F}" dt="2022-07-20T20:28:00.473" v="381"/>
        <pc:sldMkLst>
          <pc:docMk/>
          <pc:sldMk cId="2046199233" sldId="472"/>
        </pc:sldMkLst>
        <pc:picChg chg="del">
          <ac:chgData name="Luiz C. Vendrame Junior" userId="aaaa39051170c106" providerId="LiveId" clId="{D82A0F97-BDD7-47D0-9890-B7F5256FD40F}" dt="2022-07-20T20:25:39.149" v="349" actId="478"/>
          <ac:picMkLst>
            <pc:docMk/>
            <pc:sldMk cId="2046199233" sldId="472"/>
            <ac:picMk id="3" creationId="{EB787178-387B-D11F-9130-0E1956686C3A}"/>
          </ac:picMkLst>
        </pc:picChg>
        <pc:picChg chg="del">
          <ac:chgData name="Luiz C. Vendrame Junior" userId="aaaa39051170c106" providerId="LiveId" clId="{D82A0F97-BDD7-47D0-9890-B7F5256FD40F}" dt="2022-07-20T20:27:59.639" v="380" actId="478"/>
          <ac:picMkLst>
            <pc:docMk/>
            <pc:sldMk cId="2046199233" sldId="472"/>
            <ac:picMk id="19" creationId="{862F0B11-7968-1873-480A-4772779A88B7}"/>
          </ac:picMkLst>
        </pc:picChg>
        <pc:picChg chg="add mod ord">
          <ac:chgData name="Luiz C. Vendrame Junior" userId="aaaa39051170c106" providerId="LiveId" clId="{D82A0F97-BDD7-47D0-9890-B7F5256FD40F}" dt="2022-07-20T20:25:38.195" v="348" actId="167"/>
          <ac:picMkLst>
            <pc:docMk/>
            <pc:sldMk cId="2046199233" sldId="472"/>
            <ac:picMk id="22" creationId="{36EC49AF-9EDB-E633-723B-8421AD56DFD7}"/>
          </ac:picMkLst>
        </pc:picChg>
        <pc:picChg chg="add mod">
          <ac:chgData name="Luiz C. Vendrame Junior" userId="aaaa39051170c106" providerId="LiveId" clId="{D82A0F97-BDD7-47D0-9890-B7F5256FD40F}" dt="2022-07-20T20:28:00.473" v="381"/>
          <ac:picMkLst>
            <pc:docMk/>
            <pc:sldMk cId="2046199233" sldId="472"/>
            <ac:picMk id="23" creationId="{2043AD82-1D4E-FEF7-E7FD-0CE8A4796ED5}"/>
          </ac:picMkLst>
        </pc:picChg>
      </pc:sldChg>
      <pc:sldChg chg="addSp delSp modSp mod">
        <pc:chgData name="Luiz C. Vendrame Junior" userId="aaaa39051170c106" providerId="LiveId" clId="{D82A0F97-BDD7-47D0-9890-B7F5256FD40F}" dt="2022-07-20T20:25:26.909" v="343" actId="478"/>
        <pc:sldMkLst>
          <pc:docMk/>
          <pc:sldMk cId="1262583748" sldId="473"/>
        </pc:sldMkLst>
        <pc:picChg chg="del">
          <ac:chgData name="Luiz C. Vendrame Junior" userId="aaaa39051170c106" providerId="LiveId" clId="{D82A0F97-BDD7-47D0-9890-B7F5256FD40F}" dt="2022-07-20T20:25:26.909" v="343" actId="478"/>
          <ac:picMkLst>
            <pc:docMk/>
            <pc:sldMk cId="1262583748" sldId="473"/>
            <ac:picMk id="3" creationId="{EB787178-387B-D11F-9130-0E1956686C3A}"/>
          </ac:picMkLst>
        </pc:picChg>
        <pc:picChg chg="add mod ord">
          <ac:chgData name="Luiz C. Vendrame Junior" userId="aaaa39051170c106" providerId="LiveId" clId="{D82A0F97-BDD7-47D0-9890-B7F5256FD40F}" dt="2022-07-20T20:25:26.360" v="342" actId="167"/>
          <ac:picMkLst>
            <pc:docMk/>
            <pc:sldMk cId="1262583748" sldId="473"/>
            <ac:picMk id="18" creationId="{E4A07D9B-69A7-05C4-2C91-5D4DCD87EC77}"/>
          </ac:picMkLst>
        </pc:picChg>
      </pc:sldChg>
      <pc:sldChg chg="addSp delSp modSp mod">
        <pc:chgData name="Luiz C. Vendrame Junior" userId="aaaa39051170c106" providerId="LiveId" clId="{D82A0F97-BDD7-47D0-9890-B7F5256FD40F}" dt="2022-07-20T20:23:13.223" v="310" actId="478"/>
        <pc:sldMkLst>
          <pc:docMk/>
          <pc:sldMk cId="2801030424" sldId="474"/>
        </pc:sldMkLst>
        <pc:picChg chg="del">
          <ac:chgData name="Luiz C. Vendrame Junior" userId="aaaa39051170c106" providerId="LiveId" clId="{D82A0F97-BDD7-47D0-9890-B7F5256FD40F}" dt="2022-07-20T20:23:13.223" v="310" actId="478"/>
          <ac:picMkLst>
            <pc:docMk/>
            <pc:sldMk cId="2801030424" sldId="474"/>
            <ac:picMk id="3" creationId="{EB787178-387B-D11F-9130-0E1956686C3A}"/>
          </ac:picMkLst>
        </pc:picChg>
        <pc:picChg chg="add mod ord">
          <ac:chgData name="Luiz C. Vendrame Junior" userId="aaaa39051170c106" providerId="LiveId" clId="{D82A0F97-BDD7-47D0-9890-B7F5256FD40F}" dt="2022-07-20T20:23:12.510" v="309" actId="167"/>
          <ac:picMkLst>
            <pc:docMk/>
            <pc:sldMk cId="2801030424" sldId="474"/>
            <ac:picMk id="10" creationId="{F8C045C7-D8D3-A06C-047F-03F16E477933}"/>
          </ac:picMkLst>
        </pc:picChg>
      </pc:sldChg>
      <pc:sldChg chg="addSp delSp modSp mod">
        <pc:chgData name="Luiz C. Vendrame Junior" userId="aaaa39051170c106" providerId="LiveId" clId="{D82A0F97-BDD7-47D0-9890-B7F5256FD40F}" dt="2022-07-20T20:22:50.345" v="304" actId="18131"/>
        <pc:sldMkLst>
          <pc:docMk/>
          <pc:sldMk cId="840357057" sldId="475"/>
        </pc:sldMkLst>
        <pc:picChg chg="del">
          <ac:chgData name="Luiz C. Vendrame Junior" userId="aaaa39051170c106" providerId="LiveId" clId="{D82A0F97-BDD7-47D0-9890-B7F5256FD40F}" dt="2022-07-20T20:21:30.462" v="294" actId="478"/>
          <ac:picMkLst>
            <pc:docMk/>
            <pc:sldMk cId="840357057" sldId="475"/>
            <ac:picMk id="3" creationId="{EB787178-387B-D11F-9130-0E1956686C3A}"/>
          </ac:picMkLst>
        </pc:picChg>
        <pc:picChg chg="add del mod">
          <ac:chgData name="Luiz C. Vendrame Junior" userId="aaaa39051170c106" providerId="LiveId" clId="{D82A0F97-BDD7-47D0-9890-B7F5256FD40F}" dt="2022-07-20T20:20:32.181" v="278" actId="478"/>
          <ac:picMkLst>
            <pc:docMk/>
            <pc:sldMk cId="840357057" sldId="475"/>
            <ac:picMk id="4" creationId="{C50B3A84-0D95-0FDE-BCF9-FA098AD1C5D0}"/>
          </ac:picMkLst>
        </pc:picChg>
        <pc:picChg chg="add del mod ord modCrop">
          <ac:chgData name="Luiz C. Vendrame Junior" userId="aaaa39051170c106" providerId="LiveId" clId="{D82A0F97-BDD7-47D0-9890-B7F5256FD40F}" dt="2022-07-20T20:22:41.316" v="303" actId="478"/>
          <ac:picMkLst>
            <pc:docMk/>
            <pc:sldMk cId="840357057" sldId="475"/>
            <ac:picMk id="9" creationId="{2F64DA97-58A2-5D2E-B1B0-299C359576CA}"/>
          </ac:picMkLst>
        </pc:picChg>
        <pc:picChg chg="add mod ord modCrop">
          <ac:chgData name="Luiz C. Vendrame Junior" userId="aaaa39051170c106" providerId="LiveId" clId="{D82A0F97-BDD7-47D0-9890-B7F5256FD40F}" dt="2022-07-20T20:22:50.345" v="304" actId="18131"/>
          <ac:picMkLst>
            <pc:docMk/>
            <pc:sldMk cId="840357057" sldId="475"/>
            <ac:picMk id="11" creationId="{B8EC1CD0-AC41-0292-37CF-B51E72495310}"/>
          </ac:picMkLst>
        </pc:picChg>
      </pc:sldChg>
      <pc:sldChg chg="del">
        <pc:chgData name="Luiz C. Vendrame Junior" userId="aaaa39051170c106" providerId="LiveId" clId="{D82A0F97-BDD7-47D0-9890-B7F5256FD40F}" dt="2022-07-20T20:23:16.104" v="311" actId="47"/>
        <pc:sldMkLst>
          <pc:docMk/>
          <pc:sldMk cId="3534608351" sldId="476"/>
        </pc:sldMkLst>
      </pc:sldChg>
      <pc:sldChg chg="del">
        <pc:chgData name="Luiz C. Vendrame Junior" userId="aaaa39051170c106" providerId="LiveId" clId="{D82A0F97-BDD7-47D0-9890-B7F5256FD40F}" dt="2022-07-20T20:23:16.889" v="312" actId="47"/>
        <pc:sldMkLst>
          <pc:docMk/>
          <pc:sldMk cId="2607143860" sldId="477"/>
        </pc:sldMkLst>
      </pc:sldChg>
      <pc:sldChg chg="del">
        <pc:chgData name="Luiz C. Vendrame Junior" userId="aaaa39051170c106" providerId="LiveId" clId="{D82A0F97-BDD7-47D0-9890-B7F5256FD40F}" dt="2022-07-20T20:23:18.292" v="313" actId="47"/>
        <pc:sldMkLst>
          <pc:docMk/>
          <pc:sldMk cId="3072102502" sldId="478"/>
        </pc:sldMkLst>
      </pc:sldChg>
      <pc:sldChg chg="del">
        <pc:chgData name="Luiz C. Vendrame Junior" userId="aaaa39051170c106" providerId="LiveId" clId="{D82A0F97-BDD7-47D0-9890-B7F5256FD40F}" dt="2022-07-20T20:23:19.071" v="314" actId="47"/>
        <pc:sldMkLst>
          <pc:docMk/>
          <pc:sldMk cId="3907855735" sldId="479"/>
        </pc:sldMkLst>
      </pc:sldChg>
      <pc:sldChg chg="del">
        <pc:chgData name="Luiz C. Vendrame Junior" userId="aaaa39051170c106" providerId="LiveId" clId="{D82A0F97-BDD7-47D0-9890-B7F5256FD40F}" dt="2022-07-20T20:23:19.640" v="315" actId="47"/>
        <pc:sldMkLst>
          <pc:docMk/>
          <pc:sldMk cId="3772805692" sldId="480"/>
        </pc:sldMkLst>
      </pc:sldChg>
      <pc:sldChg chg="del">
        <pc:chgData name="Luiz C. Vendrame Junior" userId="aaaa39051170c106" providerId="LiveId" clId="{D82A0F97-BDD7-47D0-9890-B7F5256FD40F}" dt="2022-07-20T20:25:17.365" v="340" actId="47"/>
        <pc:sldMkLst>
          <pc:docMk/>
          <pc:sldMk cId="3285474474" sldId="481"/>
        </pc:sldMkLst>
      </pc:sldChg>
      <pc:sldChg chg="del">
        <pc:chgData name="Luiz C. Vendrame Junior" userId="aaaa39051170c106" providerId="LiveId" clId="{D82A0F97-BDD7-47D0-9890-B7F5256FD40F}" dt="2022-07-20T20:25:16.382" v="339" actId="47"/>
        <pc:sldMkLst>
          <pc:docMk/>
          <pc:sldMk cId="1101678600" sldId="482"/>
        </pc:sldMkLst>
      </pc:sldChg>
      <pc:sldChg chg="addSp delSp modSp mod">
        <pc:chgData name="Luiz C. Vendrame Junior" userId="aaaa39051170c106" providerId="LiveId" clId="{D82A0F97-BDD7-47D0-9890-B7F5256FD40F}" dt="2022-07-21T17:38:06.299" v="1985" actId="1076"/>
        <pc:sldMkLst>
          <pc:docMk/>
          <pc:sldMk cId="56297021" sldId="489"/>
        </pc:sldMkLst>
        <pc:spChg chg="add mod">
          <ac:chgData name="Luiz C. Vendrame Junior" userId="aaaa39051170c106" providerId="LiveId" clId="{D82A0F97-BDD7-47D0-9890-B7F5256FD40F}" dt="2022-07-21T17:36:31.028" v="1973" actId="20577"/>
          <ac:spMkLst>
            <pc:docMk/>
            <pc:sldMk cId="56297021" sldId="489"/>
            <ac:spMk id="31" creationId="{458E0599-97F1-7EB5-0DA3-1E7457BA214C}"/>
          </ac:spMkLst>
        </pc:spChg>
        <pc:spChg chg="add mod">
          <ac:chgData name="Luiz C. Vendrame Junior" userId="aaaa39051170c106" providerId="LiveId" clId="{D82A0F97-BDD7-47D0-9890-B7F5256FD40F}" dt="2022-07-21T17:36:59.468" v="1980" actId="20577"/>
          <ac:spMkLst>
            <pc:docMk/>
            <pc:sldMk cId="56297021" sldId="489"/>
            <ac:spMk id="32" creationId="{D0D7A240-22E0-DF0E-A62F-552C0C39594D}"/>
          </ac:spMkLst>
        </pc:spChg>
        <pc:spChg chg="mod">
          <ac:chgData name="Luiz C. Vendrame Junior" userId="aaaa39051170c106" providerId="LiveId" clId="{D82A0F97-BDD7-47D0-9890-B7F5256FD40F}" dt="2022-07-21T17:37:55.180" v="1984" actId="20577"/>
          <ac:spMkLst>
            <pc:docMk/>
            <pc:sldMk cId="56297021" sldId="489"/>
            <ac:spMk id="50" creationId="{865AC8DF-A09D-C720-1C13-9818B9F358F2}"/>
          </ac:spMkLst>
        </pc:spChg>
        <pc:spChg chg="mod">
          <ac:chgData name="Luiz C. Vendrame Junior" userId="aaaa39051170c106" providerId="LiveId" clId="{D82A0F97-BDD7-47D0-9890-B7F5256FD40F}" dt="2022-07-21T12:17:48.668" v="415" actId="20577"/>
          <ac:spMkLst>
            <pc:docMk/>
            <pc:sldMk cId="56297021" sldId="489"/>
            <ac:spMk id="54" creationId="{6D7C664C-5432-C73B-B35A-D735DE4C46B3}"/>
          </ac:spMkLst>
        </pc:spChg>
        <pc:spChg chg="mod">
          <ac:chgData name="Luiz C. Vendrame Junior" userId="aaaa39051170c106" providerId="LiveId" clId="{D82A0F97-BDD7-47D0-9890-B7F5256FD40F}" dt="2022-07-21T17:38:06.299" v="1985" actId="1076"/>
          <ac:spMkLst>
            <pc:docMk/>
            <pc:sldMk cId="56297021" sldId="489"/>
            <ac:spMk id="55" creationId="{4C03CF6A-6B31-7FD6-4F19-02F9B53B8845}"/>
          </ac:spMkLst>
        </pc:spChg>
        <pc:spChg chg="mod">
          <ac:chgData name="Luiz C. Vendrame Junior" userId="aaaa39051170c106" providerId="LiveId" clId="{D82A0F97-BDD7-47D0-9890-B7F5256FD40F}" dt="2022-07-21T17:36:10.772" v="1966" actId="1076"/>
          <ac:spMkLst>
            <pc:docMk/>
            <pc:sldMk cId="56297021" sldId="489"/>
            <ac:spMk id="56" creationId="{B4E0349A-0811-6E0E-92B0-F9AC9BAF44D0}"/>
          </ac:spMkLst>
        </pc:spChg>
        <pc:picChg chg="add mod">
          <ac:chgData name="Luiz C. Vendrame Junior" userId="aaaa39051170c106" providerId="LiveId" clId="{D82A0F97-BDD7-47D0-9890-B7F5256FD40F}" dt="2022-07-21T15:21:38.266" v="427" actId="1076"/>
          <ac:picMkLst>
            <pc:docMk/>
            <pc:sldMk cId="56297021" sldId="489"/>
            <ac:picMk id="3" creationId="{14C5C00B-30B4-96DC-9C22-D2A06FEDEC11}"/>
          </ac:picMkLst>
        </pc:picChg>
        <pc:picChg chg="del">
          <ac:chgData name="Luiz C. Vendrame Junior" userId="aaaa39051170c106" providerId="LiveId" clId="{D82A0F97-BDD7-47D0-9890-B7F5256FD40F}" dt="2022-07-21T15:21:27.504" v="420" actId="478"/>
          <ac:picMkLst>
            <pc:docMk/>
            <pc:sldMk cId="56297021" sldId="489"/>
            <ac:picMk id="5" creationId="{1EFE2EE6-3E74-A943-6D96-066A87DEFE7F}"/>
          </ac:picMkLst>
        </pc:picChg>
      </pc:sldChg>
      <pc:sldChg chg="addSp delSp modSp mod">
        <pc:chgData name="Luiz C. Vendrame Junior" userId="aaaa39051170c106" providerId="LiveId" clId="{D82A0F97-BDD7-47D0-9890-B7F5256FD40F}" dt="2022-07-21T17:50:09.391" v="2223" actId="1076"/>
        <pc:sldMkLst>
          <pc:docMk/>
          <pc:sldMk cId="238725983" sldId="490"/>
        </pc:sldMkLst>
        <pc:spChg chg="add mod">
          <ac:chgData name="Luiz C. Vendrame Junior" userId="aaaa39051170c106" providerId="LiveId" clId="{D82A0F97-BDD7-47D0-9890-B7F5256FD40F}" dt="2022-07-21T17:50:09.391" v="2223" actId="1076"/>
          <ac:spMkLst>
            <pc:docMk/>
            <pc:sldMk cId="238725983" sldId="490"/>
            <ac:spMk id="13" creationId="{50A5E8BB-5756-9B45-3373-97AD8FC51CF7}"/>
          </ac:spMkLst>
        </pc:spChg>
        <pc:spChg chg="mod">
          <ac:chgData name="Luiz C. Vendrame Junior" userId="aaaa39051170c106" providerId="LiveId" clId="{D82A0F97-BDD7-47D0-9890-B7F5256FD40F}" dt="2022-07-21T17:45:48.146" v="2106" actId="1076"/>
          <ac:spMkLst>
            <pc:docMk/>
            <pc:sldMk cId="238725983" sldId="490"/>
            <ac:spMk id="40" creationId="{59320A9B-C82C-C607-D4FC-B4001696ACBA}"/>
          </ac:spMkLst>
        </pc:spChg>
        <pc:picChg chg="add mod">
          <ac:chgData name="Luiz C. Vendrame Junior" userId="aaaa39051170c106" providerId="LiveId" clId="{D82A0F97-BDD7-47D0-9890-B7F5256FD40F}" dt="2022-07-21T15:22:12.794" v="433" actId="1076"/>
          <ac:picMkLst>
            <pc:docMk/>
            <pc:sldMk cId="238725983" sldId="490"/>
            <ac:picMk id="3" creationId="{42AD75A2-9968-EF87-8888-F641D503CCFB}"/>
          </ac:picMkLst>
        </pc:picChg>
        <pc:picChg chg="del">
          <ac:chgData name="Luiz C. Vendrame Junior" userId="aaaa39051170c106" providerId="LiveId" clId="{D82A0F97-BDD7-47D0-9890-B7F5256FD40F}" dt="2022-07-21T15:22:05.650" v="428" actId="478"/>
          <ac:picMkLst>
            <pc:docMk/>
            <pc:sldMk cId="238725983" sldId="490"/>
            <ac:picMk id="5" creationId="{1EFE2EE6-3E74-A943-6D96-066A87DEFE7F}"/>
          </ac:picMkLst>
        </pc:picChg>
        <pc:picChg chg="add mod">
          <ac:chgData name="Luiz C. Vendrame Junior" userId="aaaa39051170c106" providerId="LiveId" clId="{D82A0F97-BDD7-47D0-9890-B7F5256FD40F}" dt="2022-07-21T15:22:39.977" v="439" actId="1076"/>
          <ac:picMkLst>
            <pc:docMk/>
            <pc:sldMk cId="238725983" sldId="490"/>
            <ac:picMk id="9" creationId="{DCA3625D-4D8E-C61E-094D-74D66EF51C5F}"/>
          </ac:picMkLst>
        </pc:picChg>
        <pc:picChg chg="del">
          <ac:chgData name="Luiz C. Vendrame Junior" userId="aaaa39051170c106" providerId="LiveId" clId="{D82A0F97-BDD7-47D0-9890-B7F5256FD40F}" dt="2022-07-21T15:22:32.435" v="434" actId="478"/>
          <ac:picMkLst>
            <pc:docMk/>
            <pc:sldMk cId="238725983" sldId="490"/>
            <ac:picMk id="33" creationId="{E9252354-E5DC-6C50-540A-BFD93862B7C9}"/>
          </ac:picMkLst>
        </pc:picChg>
      </pc:sldChg>
      <pc:sldChg chg="addSp delSp modSp add mod">
        <pc:chgData name="Luiz C. Vendrame Junior" userId="aaaa39051170c106" providerId="LiveId" clId="{D82A0F97-BDD7-47D0-9890-B7F5256FD40F}" dt="2022-07-21T17:33:15.333" v="1965" actId="20577"/>
        <pc:sldMkLst>
          <pc:docMk/>
          <pc:sldMk cId="1560443309" sldId="491"/>
        </pc:sldMkLst>
        <pc:spChg chg="mod">
          <ac:chgData name="Luiz C. Vendrame Junior" userId="aaaa39051170c106" providerId="LiveId" clId="{D82A0F97-BDD7-47D0-9890-B7F5256FD40F}" dt="2022-07-21T17:33:15.333" v="1965" actId="20577"/>
          <ac:spMkLst>
            <pc:docMk/>
            <pc:sldMk cId="1560443309" sldId="491"/>
            <ac:spMk id="8" creationId="{9B089B5C-EDE3-07E1-E6BF-F41CB74A19D3}"/>
          </ac:spMkLst>
        </pc:spChg>
        <pc:spChg chg="del">
          <ac:chgData name="Luiz C. Vendrame Junior" userId="aaaa39051170c106" providerId="LiveId" clId="{D82A0F97-BDD7-47D0-9890-B7F5256FD40F}" dt="2022-07-21T15:23:53.350" v="442" actId="478"/>
          <ac:spMkLst>
            <pc:docMk/>
            <pc:sldMk cId="1560443309" sldId="491"/>
            <ac:spMk id="31" creationId="{77C1D471-218B-7F02-F9A0-0F2615E4D91F}"/>
          </ac:spMkLst>
        </pc:spChg>
        <pc:spChg chg="del">
          <ac:chgData name="Luiz C. Vendrame Junior" userId="aaaa39051170c106" providerId="LiveId" clId="{D82A0F97-BDD7-47D0-9890-B7F5256FD40F}" dt="2022-07-21T15:23:54.716" v="444" actId="478"/>
          <ac:spMkLst>
            <pc:docMk/>
            <pc:sldMk cId="1560443309" sldId="491"/>
            <ac:spMk id="32" creationId="{C0538D06-59CC-6D6B-6C6C-BFDCD5843824}"/>
          </ac:spMkLst>
        </pc:spChg>
        <pc:spChg chg="del">
          <ac:chgData name="Luiz C. Vendrame Junior" userId="aaaa39051170c106" providerId="LiveId" clId="{D82A0F97-BDD7-47D0-9890-B7F5256FD40F}" dt="2022-07-21T15:23:55.946" v="445" actId="478"/>
          <ac:spMkLst>
            <pc:docMk/>
            <pc:sldMk cId="1560443309" sldId="491"/>
            <ac:spMk id="40" creationId="{59320A9B-C82C-C607-D4FC-B4001696ACBA}"/>
          </ac:spMkLst>
        </pc:spChg>
        <pc:spChg chg="del">
          <ac:chgData name="Luiz C. Vendrame Junior" userId="aaaa39051170c106" providerId="LiveId" clId="{D82A0F97-BDD7-47D0-9890-B7F5256FD40F}" dt="2022-07-21T15:23:52.267" v="441" actId="478"/>
          <ac:spMkLst>
            <pc:docMk/>
            <pc:sldMk cId="1560443309" sldId="491"/>
            <ac:spMk id="54" creationId="{6D7C664C-5432-C73B-B35A-D735DE4C46B3}"/>
          </ac:spMkLst>
        </pc:spChg>
        <pc:graphicFrameChg chg="add mod modGraphic">
          <ac:chgData name="Luiz C. Vendrame Junior" userId="aaaa39051170c106" providerId="LiveId" clId="{D82A0F97-BDD7-47D0-9890-B7F5256FD40F}" dt="2022-07-21T16:23:30.333" v="1085" actId="1076"/>
          <ac:graphicFrameMkLst>
            <pc:docMk/>
            <pc:sldMk cId="1560443309" sldId="491"/>
            <ac:graphicFrameMk id="2" creationId="{C51B4F6E-1F7B-7254-1599-A13C65E8410A}"/>
          </ac:graphicFrameMkLst>
        </pc:graphicFrameChg>
        <pc:picChg chg="del">
          <ac:chgData name="Luiz C. Vendrame Junior" userId="aaaa39051170c106" providerId="LiveId" clId="{D82A0F97-BDD7-47D0-9890-B7F5256FD40F}" dt="2022-07-21T15:23:53.835" v="443" actId="478"/>
          <ac:picMkLst>
            <pc:docMk/>
            <pc:sldMk cId="1560443309" sldId="491"/>
            <ac:picMk id="3" creationId="{42AD75A2-9968-EF87-8888-F641D503CCFB}"/>
          </ac:picMkLst>
        </pc:picChg>
        <pc:picChg chg="del">
          <ac:chgData name="Luiz C. Vendrame Junior" userId="aaaa39051170c106" providerId="LiveId" clId="{D82A0F97-BDD7-47D0-9890-B7F5256FD40F}" dt="2022-07-21T15:23:56.401" v="446" actId="478"/>
          <ac:picMkLst>
            <pc:docMk/>
            <pc:sldMk cId="1560443309" sldId="491"/>
            <ac:picMk id="9" creationId="{DCA3625D-4D8E-C61E-094D-74D66EF51C5F}"/>
          </ac:picMkLst>
        </pc:picChg>
      </pc:sldChg>
      <pc:sldChg chg="addSp delSp modSp add mod">
        <pc:chgData name="Luiz C. Vendrame Junior" userId="aaaa39051170c106" providerId="LiveId" clId="{D82A0F97-BDD7-47D0-9890-B7F5256FD40F}" dt="2022-07-21T16:10:53.726" v="942" actId="6549"/>
        <pc:sldMkLst>
          <pc:docMk/>
          <pc:sldMk cId="4124091810" sldId="492"/>
        </pc:sldMkLst>
        <pc:spChg chg="mod">
          <ac:chgData name="Luiz C. Vendrame Junior" userId="aaaa39051170c106" providerId="LiveId" clId="{D82A0F97-BDD7-47D0-9890-B7F5256FD40F}" dt="2022-07-21T15:45:59.451" v="543" actId="20577"/>
          <ac:spMkLst>
            <pc:docMk/>
            <pc:sldMk cId="4124091810" sldId="492"/>
            <ac:spMk id="8" creationId="{9B089B5C-EDE3-07E1-E6BF-F41CB74A19D3}"/>
          </ac:spMkLst>
        </pc:spChg>
        <pc:spChg chg="add mod">
          <ac:chgData name="Luiz C. Vendrame Junior" userId="aaaa39051170c106" providerId="LiveId" clId="{D82A0F97-BDD7-47D0-9890-B7F5256FD40F}" dt="2022-07-21T15:54:06.110" v="744" actId="1036"/>
          <ac:spMkLst>
            <pc:docMk/>
            <pc:sldMk cId="4124091810" sldId="492"/>
            <ac:spMk id="9" creationId="{AD313537-A4D9-210E-4D7B-B780AE874E50}"/>
          </ac:spMkLst>
        </pc:spChg>
        <pc:spChg chg="add mod">
          <ac:chgData name="Luiz C. Vendrame Junior" userId="aaaa39051170c106" providerId="LiveId" clId="{D82A0F97-BDD7-47D0-9890-B7F5256FD40F}" dt="2022-07-21T15:54:06.110" v="744" actId="1036"/>
          <ac:spMkLst>
            <pc:docMk/>
            <pc:sldMk cId="4124091810" sldId="492"/>
            <ac:spMk id="10" creationId="{88692D84-D364-23A9-DC5A-43697D30415B}"/>
          </ac:spMkLst>
        </pc:spChg>
        <pc:spChg chg="add mod">
          <ac:chgData name="Luiz C. Vendrame Junior" userId="aaaa39051170c106" providerId="LiveId" clId="{D82A0F97-BDD7-47D0-9890-B7F5256FD40F}" dt="2022-07-21T15:54:06.110" v="744" actId="1036"/>
          <ac:spMkLst>
            <pc:docMk/>
            <pc:sldMk cId="4124091810" sldId="492"/>
            <ac:spMk id="13" creationId="{1F06CB0B-E984-FF2D-532F-D3114412B282}"/>
          </ac:spMkLst>
        </pc:spChg>
        <pc:spChg chg="add mod">
          <ac:chgData name="Luiz C. Vendrame Junior" userId="aaaa39051170c106" providerId="LiveId" clId="{D82A0F97-BDD7-47D0-9890-B7F5256FD40F}" dt="2022-07-21T15:54:06.110" v="744" actId="1036"/>
          <ac:spMkLst>
            <pc:docMk/>
            <pc:sldMk cId="4124091810" sldId="492"/>
            <ac:spMk id="14" creationId="{4216EB2C-2CBF-537D-0E95-5C5325D8DC1A}"/>
          </ac:spMkLst>
        </pc:spChg>
        <pc:spChg chg="add mod">
          <ac:chgData name="Luiz C. Vendrame Junior" userId="aaaa39051170c106" providerId="LiveId" clId="{D82A0F97-BDD7-47D0-9890-B7F5256FD40F}" dt="2022-07-21T16:06:13.656" v="867" actId="1076"/>
          <ac:spMkLst>
            <pc:docMk/>
            <pc:sldMk cId="4124091810" sldId="492"/>
            <ac:spMk id="19" creationId="{C07FA6E2-B498-ADA8-B16A-A3397EE2EF92}"/>
          </ac:spMkLst>
        </pc:spChg>
        <pc:spChg chg="add mod">
          <ac:chgData name="Luiz C. Vendrame Junior" userId="aaaa39051170c106" providerId="LiveId" clId="{D82A0F97-BDD7-47D0-9890-B7F5256FD40F}" dt="2022-07-21T16:05:56" v="861" actId="1076"/>
          <ac:spMkLst>
            <pc:docMk/>
            <pc:sldMk cId="4124091810" sldId="492"/>
            <ac:spMk id="20" creationId="{FD4121D0-D7EB-5106-47A2-0E0272CA481C}"/>
          </ac:spMkLst>
        </pc:spChg>
        <pc:spChg chg="add mod">
          <ac:chgData name="Luiz C. Vendrame Junior" userId="aaaa39051170c106" providerId="LiveId" clId="{D82A0F97-BDD7-47D0-9890-B7F5256FD40F}" dt="2022-07-21T16:05:51.568" v="859" actId="1076"/>
          <ac:spMkLst>
            <pc:docMk/>
            <pc:sldMk cId="4124091810" sldId="492"/>
            <ac:spMk id="21" creationId="{E242E056-6FF2-D563-4E44-F0B81FB9379E}"/>
          </ac:spMkLst>
        </pc:spChg>
        <pc:spChg chg="add mod">
          <ac:chgData name="Luiz C. Vendrame Junior" userId="aaaa39051170c106" providerId="LiveId" clId="{D82A0F97-BDD7-47D0-9890-B7F5256FD40F}" dt="2022-07-21T16:06:10.880" v="866" actId="1076"/>
          <ac:spMkLst>
            <pc:docMk/>
            <pc:sldMk cId="4124091810" sldId="492"/>
            <ac:spMk id="22" creationId="{28F2E434-FC31-687D-033E-D689AB5F3F02}"/>
          </ac:spMkLst>
        </pc:spChg>
        <pc:spChg chg="add mod">
          <ac:chgData name="Luiz C. Vendrame Junior" userId="aaaa39051170c106" providerId="LiveId" clId="{D82A0F97-BDD7-47D0-9890-B7F5256FD40F}" dt="2022-07-21T16:05:53.864" v="860" actId="1076"/>
          <ac:spMkLst>
            <pc:docMk/>
            <pc:sldMk cId="4124091810" sldId="492"/>
            <ac:spMk id="23" creationId="{40793F2E-EC3A-772C-5351-479A8CF5CF0E}"/>
          </ac:spMkLst>
        </pc:spChg>
        <pc:spChg chg="add mod">
          <ac:chgData name="Luiz C. Vendrame Junior" userId="aaaa39051170c106" providerId="LiveId" clId="{D82A0F97-BDD7-47D0-9890-B7F5256FD40F}" dt="2022-07-21T16:05:51.568" v="859" actId="1076"/>
          <ac:spMkLst>
            <pc:docMk/>
            <pc:sldMk cId="4124091810" sldId="492"/>
            <ac:spMk id="24" creationId="{48B9686F-695E-BB07-D24F-E798F3659161}"/>
          </ac:spMkLst>
        </pc:spChg>
        <pc:spChg chg="add mod">
          <ac:chgData name="Luiz C. Vendrame Junior" userId="aaaa39051170c106" providerId="LiveId" clId="{D82A0F97-BDD7-47D0-9890-B7F5256FD40F}" dt="2022-07-21T16:04:48.640" v="847" actId="1076"/>
          <ac:spMkLst>
            <pc:docMk/>
            <pc:sldMk cId="4124091810" sldId="492"/>
            <ac:spMk id="25" creationId="{6D74763C-98AB-A78E-DB75-22B797CD9CE9}"/>
          </ac:spMkLst>
        </pc:spChg>
        <pc:spChg chg="add mod">
          <ac:chgData name="Luiz C. Vendrame Junior" userId="aaaa39051170c106" providerId="LiveId" clId="{D82A0F97-BDD7-47D0-9890-B7F5256FD40F}" dt="2022-07-21T16:04:48.640" v="847" actId="1076"/>
          <ac:spMkLst>
            <pc:docMk/>
            <pc:sldMk cId="4124091810" sldId="492"/>
            <ac:spMk id="26" creationId="{F90B3BE0-9A1D-FA21-8867-088A0892A97A}"/>
          </ac:spMkLst>
        </pc:spChg>
        <pc:spChg chg="add mod">
          <ac:chgData name="Luiz C. Vendrame Junior" userId="aaaa39051170c106" providerId="LiveId" clId="{D82A0F97-BDD7-47D0-9890-B7F5256FD40F}" dt="2022-07-21T16:08:29.639" v="891" actId="1076"/>
          <ac:spMkLst>
            <pc:docMk/>
            <pc:sldMk cId="4124091810" sldId="492"/>
            <ac:spMk id="30" creationId="{40A4696B-B307-9008-CD44-C3C9D0DE7B54}"/>
          </ac:spMkLst>
        </pc:spChg>
        <pc:spChg chg="add del">
          <ac:chgData name="Luiz C. Vendrame Junior" userId="aaaa39051170c106" providerId="LiveId" clId="{D82A0F97-BDD7-47D0-9890-B7F5256FD40F}" dt="2022-07-21T16:09:30.191" v="895" actId="22"/>
          <ac:spMkLst>
            <pc:docMk/>
            <pc:sldMk cId="4124091810" sldId="492"/>
            <ac:spMk id="32" creationId="{D5ABDBFC-19BA-28AF-13D0-A36E7F528170}"/>
          </ac:spMkLst>
        </pc:spChg>
        <pc:spChg chg="add mod">
          <ac:chgData name="Luiz C. Vendrame Junior" userId="aaaa39051170c106" providerId="LiveId" clId="{D82A0F97-BDD7-47D0-9890-B7F5256FD40F}" dt="2022-07-21T16:10:53.726" v="942" actId="6549"/>
          <ac:spMkLst>
            <pc:docMk/>
            <pc:sldMk cId="4124091810" sldId="492"/>
            <ac:spMk id="34" creationId="{6B874F39-3848-5FA4-09A5-98A604FDC737}"/>
          </ac:spMkLst>
        </pc:spChg>
        <pc:graphicFrameChg chg="del">
          <ac:chgData name="Luiz C. Vendrame Junior" userId="aaaa39051170c106" providerId="LiveId" clId="{D82A0F97-BDD7-47D0-9890-B7F5256FD40F}" dt="2022-07-21T15:33:25.708" v="523" actId="478"/>
          <ac:graphicFrameMkLst>
            <pc:docMk/>
            <pc:sldMk cId="4124091810" sldId="492"/>
            <ac:graphicFrameMk id="2" creationId="{C51B4F6E-1F7B-7254-1599-A13C65E8410A}"/>
          </ac:graphicFrameMkLst>
        </pc:graphicFrameChg>
        <pc:picChg chg="add mod">
          <ac:chgData name="Luiz C. Vendrame Junior" userId="aaaa39051170c106" providerId="LiveId" clId="{D82A0F97-BDD7-47D0-9890-B7F5256FD40F}" dt="2022-07-21T15:54:06.110" v="744" actId="1036"/>
          <ac:picMkLst>
            <pc:docMk/>
            <pc:sldMk cId="4124091810" sldId="492"/>
            <ac:picMk id="4" creationId="{93DF2799-C166-E0FB-4812-EF2CAF81D437}"/>
          </ac:picMkLst>
        </pc:picChg>
        <pc:picChg chg="add del mod">
          <ac:chgData name="Luiz C. Vendrame Junior" userId="aaaa39051170c106" providerId="LiveId" clId="{D82A0F97-BDD7-47D0-9890-B7F5256FD40F}" dt="2022-07-21T15:48:27.507" v="629" actId="478"/>
          <ac:picMkLst>
            <pc:docMk/>
            <pc:sldMk cId="4124091810" sldId="492"/>
            <ac:picMk id="12" creationId="{174D6200-1152-884C-DC9B-467593E5283A}"/>
          </ac:picMkLst>
        </pc:picChg>
        <pc:picChg chg="add mod">
          <ac:chgData name="Luiz C. Vendrame Junior" userId="aaaa39051170c106" providerId="LiveId" clId="{D82A0F97-BDD7-47D0-9890-B7F5256FD40F}" dt="2022-07-21T15:54:06.110" v="744" actId="1036"/>
          <ac:picMkLst>
            <pc:docMk/>
            <pc:sldMk cId="4124091810" sldId="492"/>
            <ac:picMk id="15" creationId="{0D7C9430-AABA-D6C9-93A4-1779420CAF3F}"/>
          </ac:picMkLst>
        </pc:picChg>
        <pc:picChg chg="add mod">
          <ac:chgData name="Luiz C. Vendrame Junior" userId="aaaa39051170c106" providerId="LiveId" clId="{D82A0F97-BDD7-47D0-9890-B7F5256FD40F}" dt="2022-07-21T15:54:06.110" v="744" actId="1036"/>
          <ac:picMkLst>
            <pc:docMk/>
            <pc:sldMk cId="4124091810" sldId="492"/>
            <ac:picMk id="17" creationId="{61FF54A6-E57F-37AB-D604-94903A0232EE}"/>
          </ac:picMkLst>
        </pc:picChg>
        <pc:cxnChg chg="add mod">
          <ac:chgData name="Luiz C. Vendrame Junior" userId="aaaa39051170c106" providerId="LiveId" clId="{D82A0F97-BDD7-47D0-9890-B7F5256FD40F}" dt="2022-07-21T16:05:37.007" v="855" actId="1582"/>
          <ac:cxnSpMkLst>
            <pc:docMk/>
            <pc:sldMk cId="4124091810" sldId="492"/>
            <ac:cxnSpMk id="27" creationId="{DF4085BF-4ACD-A738-9ED0-D03916C198FD}"/>
          </ac:cxnSpMkLst>
        </pc:cxnChg>
      </pc:sldChg>
      <pc:sldChg chg="addSp delSp modSp add mod">
        <pc:chgData name="Luiz C. Vendrame Junior" userId="aaaa39051170c106" providerId="LiveId" clId="{D82A0F97-BDD7-47D0-9890-B7F5256FD40F}" dt="2022-07-21T16:44:07.202" v="1394" actId="1076"/>
        <pc:sldMkLst>
          <pc:docMk/>
          <pc:sldMk cId="2220248748" sldId="493"/>
        </pc:sldMkLst>
        <pc:spChg chg="add mod">
          <ac:chgData name="Luiz C. Vendrame Junior" userId="aaaa39051170c106" providerId="LiveId" clId="{D82A0F97-BDD7-47D0-9890-B7F5256FD40F}" dt="2022-07-21T16:35:20.971" v="1303" actId="1076"/>
          <ac:spMkLst>
            <pc:docMk/>
            <pc:sldMk cId="2220248748" sldId="493"/>
            <ac:spMk id="5" creationId="{41D90767-DA6E-8300-69CF-B5A5B0ADD7EE}"/>
          </ac:spMkLst>
        </pc:spChg>
        <pc:spChg chg="add mod">
          <ac:chgData name="Luiz C. Vendrame Junior" userId="aaaa39051170c106" providerId="LiveId" clId="{D82A0F97-BDD7-47D0-9890-B7F5256FD40F}" dt="2022-07-21T16:11:15.470" v="944"/>
          <ac:spMkLst>
            <pc:docMk/>
            <pc:sldMk cId="2220248748" sldId="493"/>
            <ac:spMk id="28" creationId="{9A6078CA-0F74-3902-3F3D-830780AEA7D8}"/>
          </ac:spMkLst>
        </pc:spChg>
        <pc:spChg chg="mod topLvl">
          <ac:chgData name="Luiz C. Vendrame Junior" userId="aaaa39051170c106" providerId="LiveId" clId="{D82A0F97-BDD7-47D0-9890-B7F5256FD40F}" dt="2022-07-21T16:44:04.092" v="1393" actId="1076"/>
          <ac:spMkLst>
            <pc:docMk/>
            <pc:sldMk cId="2220248748" sldId="493"/>
            <ac:spMk id="31" creationId="{1DD18F24-B616-7860-B8D9-220019D07E46}"/>
          </ac:spMkLst>
        </pc:spChg>
        <pc:spChg chg="del mod">
          <ac:chgData name="Luiz C. Vendrame Junior" userId="aaaa39051170c106" providerId="LiveId" clId="{D82A0F97-BDD7-47D0-9890-B7F5256FD40F}" dt="2022-07-21T16:11:37.071" v="950" actId="478"/>
          <ac:spMkLst>
            <pc:docMk/>
            <pc:sldMk cId="2220248748" sldId="493"/>
            <ac:spMk id="32" creationId="{FEE39DE9-17C5-3206-4E6F-B3A20D2A6105}"/>
          </ac:spMkLst>
        </pc:spChg>
        <pc:spChg chg="del mod">
          <ac:chgData name="Luiz C. Vendrame Junior" userId="aaaa39051170c106" providerId="LiveId" clId="{D82A0F97-BDD7-47D0-9890-B7F5256FD40F}" dt="2022-07-21T16:11:38.767" v="951" actId="478"/>
          <ac:spMkLst>
            <pc:docMk/>
            <pc:sldMk cId="2220248748" sldId="493"/>
            <ac:spMk id="35" creationId="{C539A458-97FC-B8B7-2885-E69FB937488E}"/>
          </ac:spMkLst>
        </pc:spChg>
        <pc:spChg chg="del mod">
          <ac:chgData name="Luiz C. Vendrame Junior" userId="aaaa39051170c106" providerId="LiveId" clId="{D82A0F97-BDD7-47D0-9890-B7F5256FD40F}" dt="2022-07-21T16:11:39.986" v="952" actId="478"/>
          <ac:spMkLst>
            <pc:docMk/>
            <pc:sldMk cId="2220248748" sldId="493"/>
            <ac:spMk id="36" creationId="{BE387117-175E-12A0-B93A-11A037EE85D8}"/>
          </ac:spMkLst>
        </pc:spChg>
        <pc:spChg chg="add mod">
          <ac:chgData name="Luiz C. Vendrame Junior" userId="aaaa39051170c106" providerId="LiveId" clId="{D82A0F97-BDD7-47D0-9890-B7F5256FD40F}" dt="2022-07-21T16:19:33.173" v="1034" actId="1076"/>
          <ac:spMkLst>
            <pc:docMk/>
            <pc:sldMk cId="2220248748" sldId="493"/>
            <ac:spMk id="38" creationId="{AA2ADF89-A3A0-DC5D-5350-06559C033759}"/>
          </ac:spMkLst>
        </pc:spChg>
        <pc:spChg chg="add mod">
          <ac:chgData name="Luiz C. Vendrame Junior" userId="aaaa39051170c106" providerId="LiveId" clId="{D82A0F97-BDD7-47D0-9890-B7F5256FD40F}" dt="2022-07-21T16:44:07.202" v="1394" actId="1076"/>
          <ac:spMkLst>
            <pc:docMk/>
            <pc:sldMk cId="2220248748" sldId="493"/>
            <ac:spMk id="39" creationId="{13B8EB83-E486-3276-26FC-D7A825497F38}"/>
          </ac:spMkLst>
        </pc:spChg>
        <pc:spChg chg="add mod">
          <ac:chgData name="Luiz C. Vendrame Junior" userId="aaaa39051170c106" providerId="LiveId" clId="{D82A0F97-BDD7-47D0-9890-B7F5256FD40F}" dt="2022-07-21T16:43:58.931" v="1390" actId="1076"/>
          <ac:spMkLst>
            <pc:docMk/>
            <pc:sldMk cId="2220248748" sldId="493"/>
            <ac:spMk id="40" creationId="{508118CE-E2FF-0971-2BBC-7E8F8389480B}"/>
          </ac:spMkLst>
        </pc:spChg>
        <pc:grpChg chg="add del mod">
          <ac:chgData name="Luiz C. Vendrame Junior" userId="aaaa39051170c106" providerId="LiveId" clId="{D82A0F97-BDD7-47D0-9890-B7F5256FD40F}" dt="2022-07-21T16:11:50.299" v="953" actId="478"/>
          <ac:grpSpMkLst>
            <pc:docMk/>
            <pc:sldMk cId="2220248748" sldId="493"/>
            <ac:grpSpMk id="29" creationId="{82D3F39B-ED47-E84C-A080-850A109088A8}"/>
          </ac:grpSpMkLst>
        </pc:grpChg>
        <pc:picChg chg="add mod modCrop">
          <ac:chgData name="Luiz C. Vendrame Junior" userId="aaaa39051170c106" providerId="LiveId" clId="{D82A0F97-BDD7-47D0-9890-B7F5256FD40F}" dt="2022-07-21T16:14:33.182" v="1001" actId="1076"/>
          <ac:picMkLst>
            <pc:docMk/>
            <pc:sldMk cId="2220248748" sldId="493"/>
            <ac:picMk id="3" creationId="{AA401D2E-FB66-6E6D-2A72-431E72B3EB3B}"/>
          </ac:picMkLst>
        </pc:picChg>
        <pc:picChg chg="del mod">
          <ac:chgData name="Luiz C. Vendrame Junior" userId="aaaa39051170c106" providerId="LiveId" clId="{D82A0F97-BDD7-47D0-9890-B7F5256FD40F}" dt="2022-07-21T16:11:35.439" v="949" actId="478"/>
          <ac:picMkLst>
            <pc:docMk/>
            <pc:sldMk cId="2220248748" sldId="493"/>
            <ac:picMk id="33" creationId="{18D25B30-87E6-C9BB-80ED-87CBF0F7B0C4}"/>
          </ac:picMkLst>
        </pc:picChg>
        <pc:picChg chg="del mod topLvl">
          <ac:chgData name="Luiz C. Vendrame Junior" userId="aaaa39051170c106" providerId="LiveId" clId="{D82A0F97-BDD7-47D0-9890-B7F5256FD40F}" dt="2022-07-21T16:11:50.299" v="953" actId="478"/>
          <ac:picMkLst>
            <pc:docMk/>
            <pc:sldMk cId="2220248748" sldId="493"/>
            <ac:picMk id="37" creationId="{36F685E4-6D15-B917-FBEB-6E4BF14432AB}"/>
          </ac:picMkLst>
        </pc:picChg>
        <pc:picChg chg="add mod">
          <ac:chgData name="Luiz C. Vendrame Junior" userId="aaaa39051170c106" providerId="LiveId" clId="{D82A0F97-BDD7-47D0-9890-B7F5256FD40F}" dt="2022-07-21T16:44:00.835" v="1391" actId="1076"/>
          <ac:picMkLst>
            <pc:docMk/>
            <pc:sldMk cId="2220248748" sldId="493"/>
            <ac:picMk id="2051" creationId="{2864D77C-ED4D-8F63-AB36-B444E00657F6}"/>
          </ac:picMkLst>
        </pc:picChg>
      </pc:sldChg>
      <pc:sldChg chg="addSp delSp modSp add mod modAnim">
        <pc:chgData name="Luiz C. Vendrame Junior" userId="aaaa39051170c106" providerId="LiveId" clId="{D82A0F97-BDD7-47D0-9890-B7F5256FD40F}" dt="2022-07-21T17:12:27.677" v="1897"/>
        <pc:sldMkLst>
          <pc:docMk/>
          <pc:sldMk cId="164674735" sldId="494"/>
        </pc:sldMkLst>
        <pc:spChg chg="del">
          <ac:chgData name="Luiz C. Vendrame Junior" userId="aaaa39051170c106" providerId="LiveId" clId="{D82A0F97-BDD7-47D0-9890-B7F5256FD40F}" dt="2022-07-21T16:19:43.709" v="1038" actId="478"/>
          <ac:spMkLst>
            <pc:docMk/>
            <pc:sldMk cId="164674735" sldId="494"/>
            <ac:spMk id="5" creationId="{41D90767-DA6E-8300-69CF-B5A5B0ADD7EE}"/>
          </ac:spMkLst>
        </pc:spChg>
        <pc:spChg chg="mod">
          <ac:chgData name="Luiz C. Vendrame Junior" userId="aaaa39051170c106" providerId="LiveId" clId="{D82A0F97-BDD7-47D0-9890-B7F5256FD40F}" dt="2022-07-21T16:19:54.966" v="1051" actId="20577"/>
          <ac:spMkLst>
            <pc:docMk/>
            <pc:sldMk cId="164674735" sldId="494"/>
            <ac:spMk id="8" creationId="{9B089B5C-EDE3-07E1-E6BF-F41CB74A19D3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9" creationId="{AD313537-A4D9-210E-4D7B-B780AE874E50}"/>
          </ac:spMkLst>
        </pc:spChg>
        <pc:spChg chg="del">
          <ac:chgData name="Luiz C. Vendrame Junior" userId="aaaa39051170c106" providerId="LiveId" clId="{D82A0F97-BDD7-47D0-9890-B7F5256FD40F}" dt="2022-07-21T16:20:01.493" v="1053" actId="478"/>
          <ac:spMkLst>
            <pc:docMk/>
            <pc:sldMk cId="164674735" sldId="494"/>
            <ac:spMk id="10" creationId="{88692D84-D364-23A9-DC5A-43697D30415B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13" creationId="{1F06CB0B-E984-FF2D-532F-D3114412B282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14" creationId="{4216EB2C-2CBF-537D-0E95-5C5325D8DC1A}"/>
          </ac:spMkLst>
        </pc:spChg>
        <pc:spChg chg="add del mod">
          <ac:chgData name="Luiz C. Vendrame Junior" userId="aaaa39051170c106" providerId="LiveId" clId="{D82A0F97-BDD7-47D0-9890-B7F5256FD40F}" dt="2022-07-21T16:48:29.329" v="1436" actId="478"/>
          <ac:spMkLst>
            <pc:docMk/>
            <pc:sldMk cId="164674735" sldId="494"/>
            <ac:spMk id="16" creationId="{666146F9-8913-47E7-2182-29E299427D0E}"/>
          </ac:spMkLst>
        </pc:spChg>
        <pc:spChg chg="add mod">
          <ac:chgData name="Luiz C. Vendrame Junior" userId="aaaa39051170c106" providerId="LiveId" clId="{D82A0F97-BDD7-47D0-9890-B7F5256FD40F}" dt="2022-07-21T17:10:03.043" v="1887" actId="164"/>
          <ac:spMkLst>
            <pc:docMk/>
            <pc:sldMk cId="164674735" sldId="494"/>
            <ac:spMk id="18" creationId="{A12DAA4B-2B35-8CE1-AA81-3BF8F2C4BFB9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19" creationId="{C07FA6E2-B498-ADA8-B16A-A3397EE2EF92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20" creationId="{FD4121D0-D7EB-5106-47A2-0E0272CA481C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21" creationId="{E242E056-6FF2-D563-4E44-F0B81FB9379E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22" creationId="{28F2E434-FC31-687D-033E-D689AB5F3F02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23" creationId="{40793F2E-EC3A-772C-5351-479A8CF5CF0E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24" creationId="{48B9686F-695E-BB07-D24F-E798F3659161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25" creationId="{6D74763C-98AB-A78E-DB75-22B797CD9CE9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26" creationId="{F90B3BE0-9A1D-FA21-8867-088A0892A97A}"/>
          </ac:spMkLst>
        </pc:spChg>
        <pc:spChg chg="del">
          <ac:chgData name="Luiz C. Vendrame Junior" userId="aaaa39051170c106" providerId="LiveId" clId="{D82A0F97-BDD7-47D0-9890-B7F5256FD40F}" dt="2022-07-21T16:19:45.657" v="1040" actId="478"/>
          <ac:spMkLst>
            <pc:docMk/>
            <pc:sldMk cId="164674735" sldId="494"/>
            <ac:spMk id="28" creationId="{9A6078CA-0F74-3902-3F3D-830780AEA7D8}"/>
          </ac:spMkLst>
        </pc:spChg>
        <pc:spChg chg="add del mod">
          <ac:chgData name="Luiz C. Vendrame Junior" userId="aaaa39051170c106" providerId="LiveId" clId="{D82A0F97-BDD7-47D0-9890-B7F5256FD40F}" dt="2022-07-21T17:03:37.456" v="1806" actId="478"/>
          <ac:spMkLst>
            <pc:docMk/>
            <pc:sldMk cId="164674735" sldId="494"/>
            <ac:spMk id="29" creationId="{43D050FA-C5CA-A70F-68F7-E4525EF14D78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30" creationId="{40A4696B-B307-9008-CD44-C3C9D0DE7B54}"/>
          </ac:spMkLst>
        </pc:spChg>
        <pc:spChg chg="del">
          <ac:chgData name="Luiz C. Vendrame Junior" userId="aaaa39051170c106" providerId="LiveId" clId="{D82A0F97-BDD7-47D0-9890-B7F5256FD40F}" dt="2022-07-21T16:19:44.191" v="1039" actId="478"/>
          <ac:spMkLst>
            <pc:docMk/>
            <pc:sldMk cId="164674735" sldId="494"/>
            <ac:spMk id="31" creationId="{1DD18F24-B616-7860-B8D9-220019D07E46}"/>
          </ac:spMkLst>
        </pc:spChg>
        <pc:spChg chg="del">
          <ac:chgData name="Luiz C. Vendrame Junior" userId="aaaa39051170c106" providerId="LiveId" clId="{D82A0F97-BDD7-47D0-9890-B7F5256FD40F}" dt="2022-07-21T16:19:59.636" v="1052" actId="478"/>
          <ac:spMkLst>
            <pc:docMk/>
            <pc:sldMk cId="164674735" sldId="494"/>
            <ac:spMk id="34" creationId="{6B874F39-3848-5FA4-09A5-98A604FDC737}"/>
          </ac:spMkLst>
        </pc:spChg>
        <pc:spChg chg="add del mod">
          <ac:chgData name="Luiz C. Vendrame Junior" userId="aaaa39051170c106" providerId="LiveId" clId="{D82A0F97-BDD7-47D0-9890-B7F5256FD40F}" dt="2022-07-21T16:48:28.675" v="1435" actId="478"/>
          <ac:spMkLst>
            <pc:docMk/>
            <pc:sldMk cId="164674735" sldId="494"/>
            <ac:spMk id="35" creationId="{9F065DCF-6662-B2F1-D3A1-36AB0C5D4D48}"/>
          </ac:spMkLst>
        </pc:spChg>
        <pc:spChg chg="add del mod">
          <ac:chgData name="Luiz C. Vendrame Junior" userId="aaaa39051170c106" providerId="LiveId" clId="{D82A0F97-BDD7-47D0-9890-B7F5256FD40F}" dt="2022-07-21T16:48:13.436" v="1428" actId="21"/>
          <ac:spMkLst>
            <pc:docMk/>
            <pc:sldMk cId="164674735" sldId="494"/>
            <ac:spMk id="36" creationId="{BAC71A5B-04D0-3787-92BB-6574D3C75979}"/>
          </ac:spMkLst>
        </pc:spChg>
        <pc:spChg chg="add del mod">
          <ac:chgData name="Luiz C. Vendrame Junior" userId="aaaa39051170c106" providerId="LiveId" clId="{D82A0F97-BDD7-47D0-9890-B7F5256FD40F}" dt="2022-07-21T16:48:31.723" v="1437" actId="478"/>
          <ac:spMkLst>
            <pc:docMk/>
            <pc:sldMk cId="164674735" sldId="494"/>
            <ac:spMk id="37" creationId="{1C6F8B5E-F93B-6DFF-93B2-9C4CC36B7EE4}"/>
          </ac:spMkLst>
        </pc:spChg>
        <pc:spChg chg="del">
          <ac:chgData name="Luiz C. Vendrame Junior" userId="aaaa39051170c106" providerId="LiveId" clId="{D82A0F97-BDD7-47D0-9890-B7F5256FD40F}" dt="2022-07-21T16:19:42.247" v="1037" actId="478"/>
          <ac:spMkLst>
            <pc:docMk/>
            <pc:sldMk cId="164674735" sldId="494"/>
            <ac:spMk id="38" creationId="{AA2ADF89-A3A0-DC5D-5350-06559C033759}"/>
          </ac:spMkLst>
        </pc:spChg>
        <pc:spChg chg="add mod">
          <ac:chgData name="Luiz C. Vendrame Junior" userId="aaaa39051170c106" providerId="LiveId" clId="{D82A0F97-BDD7-47D0-9890-B7F5256FD40F}" dt="2022-07-21T17:10:39.862" v="1888" actId="164"/>
          <ac:spMkLst>
            <pc:docMk/>
            <pc:sldMk cId="164674735" sldId="494"/>
            <ac:spMk id="41" creationId="{C899815F-E762-FBD0-0669-9274CDEF7A14}"/>
          </ac:spMkLst>
        </pc:spChg>
        <pc:spChg chg="add mod">
          <ac:chgData name="Luiz C. Vendrame Junior" userId="aaaa39051170c106" providerId="LiveId" clId="{D82A0F97-BDD7-47D0-9890-B7F5256FD40F}" dt="2022-07-21T17:10:39.862" v="1888" actId="164"/>
          <ac:spMkLst>
            <pc:docMk/>
            <pc:sldMk cId="164674735" sldId="494"/>
            <ac:spMk id="42" creationId="{D73A3DB1-A3A7-A7DD-3A5C-98B703A629CD}"/>
          </ac:spMkLst>
        </pc:spChg>
        <pc:spChg chg="add mod">
          <ac:chgData name="Luiz C. Vendrame Junior" userId="aaaa39051170c106" providerId="LiveId" clId="{D82A0F97-BDD7-47D0-9890-B7F5256FD40F}" dt="2022-07-21T17:10:39.862" v="1888" actId="164"/>
          <ac:spMkLst>
            <pc:docMk/>
            <pc:sldMk cId="164674735" sldId="494"/>
            <ac:spMk id="43" creationId="{267D67C4-A219-003E-C117-E0E8B89507F1}"/>
          </ac:spMkLst>
        </pc:spChg>
        <pc:spChg chg="add del mod">
          <ac:chgData name="Luiz C. Vendrame Junior" userId="aaaa39051170c106" providerId="LiveId" clId="{D82A0F97-BDD7-47D0-9890-B7F5256FD40F}" dt="2022-07-21T17:05:48.566" v="1838" actId="21"/>
          <ac:spMkLst>
            <pc:docMk/>
            <pc:sldMk cId="164674735" sldId="494"/>
            <ac:spMk id="44" creationId="{9511174F-0609-2F61-5788-8D2663706730}"/>
          </ac:spMkLst>
        </pc:spChg>
        <pc:spChg chg="add mod">
          <ac:chgData name="Luiz C. Vendrame Junior" userId="aaaa39051170c106" providerId="LiveId" clId="{D82A0F97-BDD7-47D0-9890-B7F5256FD40F}" dt="2022-07-21T17:11:04.935" v="1889" actId="164"/>
          <ac:spMkLst>
            <pc:docMk/>
            <pc:sldMk cId="164674735" sldId="494"/>
            <ac:spMk id="48" creationId="{380835F7-70B6-C046-1E87-7DB17D69CE41}"/>
          </ac:spMkLst>
        </pc:spChg>
        <pc:spChg chg="add mod">
          <ac:chgData name="Luiz C. Vendrame Junior" userId="aaaa39051170c106" providerId="LiveId" clId="{D82A0F97-BDD7-47D0-9890-B7F5256FD40F}" dt="2022-07-21T17:11:04.935" v="1889" actId="164"/>
          <ac:spMkLst>
            <pc:docMk/>
            <pc:sldMk cId="164674735" sldId="494"/>
            <ac:spMk id="50" creationId="{4F7257C6-654C-B0DF-303B-7C4FA82E7207}"/>
          </ac:spMkLst>
        </pc:spChg>
        <pc:spChg chg="add mod">
          <ac:chgData name="Luiz C. Vendrame Junior" userId="aaaa39051170c106" providerId="LiveId" clId="{D82A0F97-BDD7-47D0-9890-B7F5256FD40F}" dt="2022-07-21T17:10:03.043" v="1887" actId="164"/>
          <ac:spMkLst>
            <pc:docMk/>
            <pc:sldMk cId="164674735" sldId="494"/>
            <ac:spMk id="51" creationId="{51052C2F-4A09-0326-1D2D-B5C4A75F6453}"/>
          </ac:spMkLst>
        </pc:spChg>
        <pc:spChg chg="add mod">
          <ac:chgData name="Luiz C. Vendrame Junior" userId="aaaa39051170c106" providerId="LiveId" clId="{D82A0F97-BDD7-47D0-9890-B7F5256FD40F}" dt="2022-07-21T17:09:52.577" v="1886" actId="164"/>
          <ac:spMkLst>
            <pc:docMk/>
            <pc:sldMk cId="164674735" sldId="494"/>
            <ac:spMk id="52" creationId="{467E5956-7583-9876-656D-49958A7D54CC}"/>
          </ac:spMkLst>
        </pc:spChg>
        <pc:spChg chg="add del mod">
          <ac:chgData name="Luiz C. Vendrame Junior" userId="aaaa39051170c106" providerId="LiveId" clId="{D82A0F97-BDD7-47D0-9890-B7F5256FD40F}" dt="2022-07-21T17:06:09.054" v="1842" actId="478"/>
          <ac:spMkLst>
            <pc:docMk/>
            <pc:sldMk cId="164674735" sldId="494"/>
            <ac:spMk id="53" creationId="{EB47E2FE-BB3E-C127-0C8B-E4AE8D2B1CEC}"/>
          </ac:spMkLst>
        </pc:spChg>
        <pc:spChg chg="add mod">
          <ac:chgData name="Luiz C. Vendrame Junior" userId="aaaa39051170c106" providerId="LiveId" clId="{D82A0F97-BDD7-47D0-9890-B7F5256FD40F}" dt="2022-07-21T17:09:52.577" v="1886" actId="164"/>
          <ac:spMkLst>
            <pc:docMk/>
            <pc:sldMk cId="164674735" sldId="494"/>
            <ac:spMk id="54" creationId="{6DCD9ECB-2B62-20AC-5C6A-ADBA9017AA10}"/>
          </ac:spMkLst>
        </pc:spChg>
        <pc:grpChg chg="add mod">
          <ac:chgData name="Luiz C. Vendrame Junior" userId="aaaa39051170c106" providerId="LiveId" clId="{D82A0F97-BDD7-47D0-9890-B7F5256FD40F}" dt="2022-07-21T17:11:28.782" v="1890" actId="164"/>
          <ac:grpSpMkLst>
            <pc:docMk/>
            <pc:sldMk cId="164674735" sldId="494"/>
            <ac:grpSpMk id="68" creationId="{CAEC533D-2412-1F88-6E67-78A9A89A88B1}"/>
          </ac:grpSpMkLst>
        </pc:grpChg>
        <pc:grpChg chg="add mod">
          <ac:chgData name="Luiz C. Vendrame Junior" userId="aaaa39051170c106" providerId="LiveId" clId="{D82A0F97-BDD7-47D0-9890-B7F5256FD40F}" dt="2022-07-21T17:11:28.782" v="1890" actId="164"/>
          <ac:grpSpMkLst>
            <pc:docMk/>
            <pc:sldMk cId="164674735" sldId="494"/>
            <ac:grpSpMk id="69" creationId="{AD11BA26-C33E-344C-9641-CD88B9843656}"/>
          </ac:grpSpMkLst>
        </pc:grpChg>
        <pc:grpChg chg="add mod">
          <ac:chgData name="Luiz C. Vendrame Junior" userId="aaaa39051170c106" providerId="LiveId" clId="{D82A0F97-BDD7-47D0-9890-B7F5256FD40F}" dt="2022-07-21T17:10:39.862" v="1888" actId="164"/>
          <ac:grpSpMkLst>
            <pc:docMk/>
            <pc:sldMk cId="164674735" sldId="494"/>
            <ac:grpSpMk id="70" creationId="{87C39E4A-F6AA-2EC0-1496-3BFE961D6855}"/>
          </ac:grpSpMkLst>
        </pc:grpChg>
        <pc:grpChg chg="add mod">
          <ac:chgData name="Luiz C. Vendrame Junior" userId="aaaa39051170c106" providerId="LiveId" clId="{D82A0F97-BDD7-47D0-9890-B7F5256FD40F}" dt="2022-07-21T17:11:28.782" v="1890" actId="164"/>
          <ac:grpSpMkLst>
            <pc:docMk/>
            <pc:sldMk cId="164674735" sldId="494"/>
            <ac:grpSpMk id="71" creationId="{00F8DBE7-51D8-1994-FC03-769C6321F874}"/>
          </ac:grpSpMkLst>
        </pc:grpChg>
        <pc:grpChg chg="add mod">
          <ac:chgData name="Luiz C. Vendrame Junior" userId="aaaa39051170c106" providerId="LiveId" clId="{D82A0F97-BDD7-47D0-9890-B7F5256FD40F}" dt="2022-07-21T17:11:28.782" v="1890" actId="164"/>
          <ac:grpSpMkLst>
            <pc:docMk/>
            <pc:sldMk cId="164674735" sldId="494"/>
            <ac:grpSpMk id="72" creationId="{E503AAFA-62E2-59F1-08E0-307CB728F4C0}"/>
          </ac:grpSpMkLst>
        </pc:grpChg>
        <pc:graphicFrameChg chg="add del mod">
          <ac:chgData name="Luiz C. Vendrame Junior" userId="aaaa39051170c106" providerId="LiveId" clId="{D82A0F97-BDD7-47D0-9890-B7F5256FD40F}" dt="2022-07-21T16:21:22.923" v="1063" actId="478"/>
          <ac:graphicFrameMkLst>
            <pc:docMk/>
            <pc:sldMk cId="164674735" sldId="494"/>
            <ac:graphicFrameMk id="2" creationId="{DCEBF103-1487-A471-4B2F-D30AEDAF9AB0}"/>
          </ac:graphicFrameMkLst>
        </pc:graphicFrameChg>
        <pc:graphicFrameChg chg="add del mod modGraphic">
          <ac:chgData name="Luiz C. Vendrame Junior" userId="aaaa39051170c106" providerId="LiveId" clId="{D82A0F97-BDD7-47D0-9890-B7F5256FD40F}" dt="2022-07-21T16:22:40.333" v="1077" actId="478"/>
          <ac:graphicFrameMkLst>
            <pc:docMk/>
            <pc:sldMk cId="164674735" sldId="494"/>
            <ac:graphicFrameMk id="12" creationId="{6D9EC699-0F92-1309-6E81-34FBDDD5F2F4}"/>
          </ac:graphicFrameMkLst>
        </pc:graphicFrameChg>
        <pc:graphicFrameChg chg="add del mod">
          <ac:chgData name="Luiz C. Vendrame Junior" userId="aaaa39051170c106" providerId="LiveId" clId="{D82A0F97-BDD7-47D0-9890-B7F5256FD40F}" dt="2022-07-21T16:21:10.264" v="1059"/>
          <ac:graphicFrameMkLst>
            <pc:docMk/>
            <pc:sldMk cId="164674735" sldId="494"/>
            <ac:graphicFrameMk id="32" creationId="{7994EB64-5FEF-C110-ED64-A349423BF231}"/>
          </ac:graphicFrameMkLst>
        </pc:graphicFrameChg>
        <pc:graphicFrameChg chg="add del mod modGraphic">
          <ac:chgData name="Luiz C. Vendrame Junior" userId="aaaa39051170c106" providerId="LiveId" clId="{D82A0F97-BDD7-47D0-9890-B7F5256FD40F}" dt="2022-07-21T17:00:30.074" v="1775" actId="20577"/>
          <ac:graphicFrameMkLst>
            <pc:docMk/>
            <pc:sldMk cId="164674735" sldId="494"/>
            <ac:graphicFrameMk id="33" creationId="{54B4CB85-91DD-5D88-08D2-2F2C6E07D714}"/>
          </ac:graphicFrameMkLst>
        </pc:graphicFrameChg>
        <pc:graphicFrameChg chg="add mod modGraphic">
          <ac:chgData name="Luiz C. Vendrame Junior" userId="aaaa39051170c106" providerId="LiveId" clId="{D82A0F97-BDD7-47D0-9890-B7F5256FD40F}" dt="2022-07-21T16:54:30.954" v="1469" actId="1035"/>
          <ac:graphicFrameMkLst>
            <pc:docMk/>
            <pc:sldMk cId="164674735" sldId="494"/>
            <ac:graphicFrameMk id="39" creationId="{CC1033CA-574C-97EB-E0E5-7DA1C93ADE36}"/>
          </ac:graphicFrameMkLst>
        </pc:graphicFrameChg>
        <pc:graphicFrameChg chg="add mod modGraphic">
          <ac:chgData name="Luiz C. Vendrame Junior" userId="aaaa39051170c106" providerId="LiveId" clId="{D82A0F97-BDD7-47D0-9890-B7F5256FD40F}" dt="2022-07-21T17:02:00.173" v="1791" actId="20577"/>
          <ac:graphicFrameMkLst>
            <pc:docMk/>
            <pc:sldMk cId="164674735" sldId="494"/>
            <ac:graphicFrameMk id="40" creationId="{FCE349DC-DF17-5426-FA63-4A0EC6309128}"/>
          </ac:graphicFrameMkLst>
        </pc:graphicFrameChg>
        <pc:picChg chg="del">
          <ac:chgData name="Luiz C. Vendrame Junior" userId="aaaa39051170c106" providerId="LiveId" clId="{D82A0F97-BDD7-47D0-9890-B7F5256FD40F}" dt="2022-07-21T16:19:40.290" v="1036" actId="478"/>
          <ac:picMkLst>
            <pc:docMk/>
            <pc:sldMk cId="164674735" sldId="494"/>
            <ac:picMk id="3" creationId="{AA401D2E-FB66-6E6D-2A72-431E72B3EB3B}"/>
          </ac:picMkLst>
        </pc:picChg>
        <pc:picChg chg="del">
          <ac:chgData name="Luiz C. Vendrame Junior" userId="aaaa39051170c106" providerId="LiveId" clId="{D82A0F97-BDD7-47D0-9890-B7F5256FD40F}" dt="2022-07-21T16:19:59.636" v="1052" actId="478"/>
          <ac:picMkLst>
            <pc:docMk/>
            <pc:sldMk cId="164674735" sldId="494"/>
            <ac:picMk id="4" creationId="{93DF2799-C166-E0FB-4812-EF2CAF81D437}"/>
          </ac:picMkLst>
        </pc:picChg>
        <pc:picChg chg="del">
          <ac:chgData name="Luiz C. Vendrame Junior" userId="aaaa39051170c106" providerId="LiveId" clId="{D82A0F97-BDD7-47D0-9890-B7F5256FD40F}" dt="2022-07-21T16:19:59.636" v="1052" actId="478"/>
          <ac:picMkLst>
            <pc:docMk/>
            <pc:sldMk cId="164674735" sldId="494"/>
            <ac:picMk id="15" creationId="{0D7C9430-AABA-D6C9-93A4-1779420CAF3F}"/>
          </ac:picMkLst>
        </pc:picChg>
        <pc:picChg chg="del">
          <ac:chgData name="Luiz C. Vendrame Junior" userId="aaaa39051170c106" providerId="LiveId" clId="{D82A0F97-BDD7-47D0-9890-B7F5256FD40F}" dt="2022-07-21T16:19:59.636" v="1052" actId="478"/>
          <ac:picMkLst>
            <pc:docMk/>
            <pc:sldMk cId="164674735" sldId="494"/>
            <ac:picMk id="17" creationId="{61FF54A6-E57F-37AB-D604-94903A0232EE}"/>
          </ac:picMkLst>
        </pc:picChg>
        <pc:cxnChg chg="del">
          <ac:chgData name="Luiz C. Vendrame Junior" userId="aaaa39051170c106" providerId="LiveId" clId="{D82A0F97-BDD7-47D0-9890-B7F5256FD40F}" dt="2022-07-21T16:19:59.636" v="1052" actId="478"/>
          <ac:cxnSpMkLst>
            <pc:docMk/>
            <pc:sldMk cId="164674735" sldId="494"/>
            <ac:cxnSpMk id="27" creationId="{DF4085BF-4ACD-A738-9ED0-D03916C198FD}"/>
          </ac:cxnSpMkLst>
        </pc:cxnChg>
        <pc:cxnChg chg="add del mod">
          <ac:chgData name="Luiz C. Vendrame Junior" userId="aaaa39051170c106" providerId="LiveId" clId="{D82A0F97-BDD7-47D0-9890-B7F5256FD40F}" dt="2022-07-21T17:07:12.483" v="1856" actId="478"/>
          <ac:cxnSpMkLst>
            <pc:docMk/>
            <pc:sldMk cId="164674735" sldId="494"/>
            <ac:cxnSpMk id="46" creationId="{205D0A0F-1FD8-4BB5-631E-13A08458E133}"/>
          </ac:cxnSpMkLst>
        </pc:cxnChg>
        <pc:cxnChg chg="add mod">
          <ac:chgData name="Luiz C. Vendrame Junior" userId="aaaa39051170c106" providerId="LiveId" clId="{D82A0F97-BDD7-47D0-9890-B7F5256FD40F}" dt="2022-07-21T17:10:03.043" v="1887" actId="164"/>
          <ac:cxnSpMkLst>
            <pc:docMk/>
            <pc:sldMk cId="164674735" sldId="494"/>
            <ac:cxnSpMk id="59" creationId="{D748C5DB-A7F6-62B2-DD22-D096465FE7EB}"/>
          </ac:cxnSpMkLst>
        </pc:cxnChg>
        <pc:cxnChg chg="add del mod">
          <ac:chgData name="Luiz C. Vendrame Junior" userId="aaaa39051170c106" providerId="LiveId" clId="{D82A0F97-BDD7-47D0-9890-B7F5256FD40F}" dt="2022-07-21T17:09:09.370" v="1881" actId="11529"/>
          <ac:cxnSpMkLst>
            <pc:docMk/>
            <pc:sldMk cId="164674735" sldId="494"/>
            <ac:cxnSpMk id="64" creationId="{EDF884A3-D93E-061F-F988-5F538BEDBD69}"/>
          </ac:cxnSpMkLst>
        </pc:cxnChg>
        <pc:cxnChg chg="add mod">
          <ac:chgData name="Luiz C. Vendrame Junior" userId="aaaa39051170c106" providerId="LiveId" clId="{D82A0F97-BDD7-47D0-9890-B7F5256FD40F}" dt="2022-07-21T17:09:52.577" v="1886" actId="164"/>
          <ac:cxnSpMkLst>
            <pc:docMk/>
            <pc:sldMk cId="164674735" sldId="494"/>
            <ac:cxnSpMk id="66" creationId="{0B435567-9268-48E4-C3B7-554F8F6AC848}"/>
          </ac:cxnSpMkLst>
        </pc:cxnChg>
      </pc:sldChg>
      <pc:sldMasterChg chg="addSp delSp modSp mod modSldLayout">
        <pc:chgData name="Luiz C. Vendrame Junior" userId="aaaa39051170c106" providerId="LiveId" clId="{D82A0F97-BDD7-47D0-9890-B7F5256FD40F}" dt="2022-07-20T20:24:59.543" v="338" actId="167"/>
        <pc:sldMasterMkLst>
          <pc:docMk/>
          <pc:sldMasterMk cId="0" sldId="2147483648"/>
        </pc:sldMasterMkLst>
        <pc:spChg chg="del">
          <ac:chgData name="Luiz C. Vendrame Junior" userId="aaaa39051170c106" providerId="LiveId" clId="{D82A0F97-BDD7-47D0-9890-B7F5256FD40F}" dt="2022-07-20T20:17:06.279" v="207" actId="478"/>
          <ac:spMkLst>
            <pc:docMk/>
            <pc:sldMasterMk cId="0" sldId="2147483648"/>
            <ac:spMk id="3" creationId="{C67FEFE4-0732-3E9E-8AD8-847A764419F9}"/>
          </ac:spMkLst>
        </pc:spChg>
        <pc:picChg chg="add mod ord modCrop">
          <ac:chgData name="Luiz C. Vendrame Junior" userId="aaaa39051170c106" providerId="LiveId" clId="{D82A0F97-BDD7-47D0-9890-B7F5256FD40F}" dt="2022-07-20T20:17:29.688" v="254" actId="29295"/>
          <ac:picMkLst>
            <pc:docMk/>
            <pc:sldMasterMk cId="0" sldId="2147483648"/>
            <ac:picMk id="5" creationId="{22F9211C-88E2-FD6E-9818-505F7B46AF20}"/>
          </ac:picMkLst>
        </pc:picChg>
        <pc:sldLayoutChg chg="addSp delSp modSp mod">
          <pc:chgData name="Luiz C. Vendrame Junior" userId="aaaa39051170c106" providerId="LiveId" clId="{D82A0F97-BDD7-47D0-9890-B7F5256FD40F}" dt="2022-07-20T20:13:07.313" v="173" actId="1076"/>
          <pc:sldLayoutMkLst>
            <pc:docMk/>
            <pc:sldMasterMk cId="0" sldId="2147483648"/>
            <pc:sldLayoutMk cId="1599209880" sldId="2147483833"/>
          </pc:sldLayoutMkLst>
          <pc:spChg chg="mod">
            <ac:chgData name="Luiz C. Vendrame Junior" userId="aaaa39051170c106" providerId="LiveId" clId="{D82A0F97-BDD7-47D0-9890-B7F5256FD40F}" dt="2022-07-20T20:11:54.622" v="138" actId="1037"/>
            <ac:spMkLst>
              <pc:docMk/>
              <pc:sldMasterMk cId="0" sldId="2147483648"/>
              <pc:sldLayoutMk cId="1599209880" sldId="2147483833"/>
              <ac:spMk id="14" creationId="{00000000-0000-0000-0000-000000000000}"/>
            </ac:spMkLst>
          </pc:spChg>
          <pc:spChg chg="mod">
            <ac:chgData name="Luiz C. Vendrame Junior" userId="aaaa39051170c106" providerId="LiveId" clId="{D82A0F97-BDD7-47D0-9890-B7F5256FD40F}" dt="2022-07-20T20:11:54.622" v="138" actId="1037"/>
            <ac:spMkLst>
              <pc:docMk/>
              <pc:sldMasterMk cId="0" sldId="2147483648"/>
              <pc:sldLayoutMk cId="1599209880" sldId="2147483833"/>
              <ac:spMk id="41" creationId="{00000000-0000-0000-0000-000000000000}"/>
            </ac:spMkLst>
          </pc:spChg>
          <pc:picChg chg="add del mod ord modCrop">
            <ac:chgData name="Luiz C. Vendrame Junior" userId="aaaa39051170c106" providerId="LiveId" clId="{D82A0F97-BDD7-47D0-9890-B7F5256FD40F}" dt="2022-07-20T20:10:00.175" v="65" actId="478"/>
            <ac:picMkLst>
              <pc:docMk/>
              <pc:sldMasterMk cId="0" sldId="2147483648"/>
              <pc:sldLayoutMk cId="1599209880" sldId="2147483833"/>
              <ac:picMk id="3" creationId="{DB55F687-12FA-2760-7927-45B2777C6E9B}"/>
            </ac:picMkLst>
          </pc:picChg>
          <pc:picChg chg="add del mod ord">
            <ac:chgData name="Luiz C. Vendrame Junior" userId="aaaa39051170c106" providerId="LiveId" clId="{D82A0F97-BDD7-47D0-9890-B7F5256FD40F}" dt="2022-07-20T20:11:47.278" v="124" actId="478"/>
            <ac:picMkLst>
              <pc:docMk/>
              <pc:sldMasterMk cId="0" sldId="2147483648"/>
              <pc:sldLayoutMk cId="1599209880" sldId="2147483833"/>
              <ac:picMk id="5" creationId="{EACF86E7-FCB3-F14C-A8C2-4699F94C5489}"/>
            </ac:picMkLst>
          </pc:picChg>
          <pc:picChg chg="add del mod ord">
            <ac:chgData name="Luiz C. Vendrame Junior" userId="aaaa39051170c106" providerId="LiveId" clId="{D82A0F97-BDD7-47D0-9890-B7F5256FD40F}" dt="2022-07-20T20:08:54.407" v="61" actId="478"/>
            <ac:picMkLst>
              <pc:docMk/>
              <pc:sldMasterMk cId="0" sldId="2147483648"/>
              <pc:sldLayoutMk cId="1599209880" sldId="2147483833"/>
              <ac:picMk id="22" creationId="{2C798A71-B09A-685E-A33F-3914EB14EDBE}"/>
            </ac:picMkLst>
          </pc:picChg>
          <pc:picChg chg="mod">
            <ac:chgData name="Luiz C. Vendrame Junior" userId="aaaa39051170c106" providerId="LiveId" clId="{D82A0F97-BDD7-47D0-9890-B7F5256FD40F}" dt="2022-07-20T20:13:07.313" v="173" actId="1076"/>
            <ac:picMkLst>
              <pc:docMk/>
              <pc:sldMasterMk cId="0" sldId="2147483648"/>
              <pc:sldLayoutMk cId="1599209880" sldId="2147483833"/>
              <ac:picMk id="23" creationId="{93029FD2-F5D1-9397-6296-3A7AB6F2708C}"/>
            </ac:picMkLst>
          </pc:picChg>
          <pc:picChg chg="del mod">
            <ac:chgData name="Luiz C. Vendrame Junior" userId="aaaa39051170c106" providerId="LiveId" clId="{D82A0F97-BDD7-47D0-9890-B7F5256FD40F}" dt="2022-07-20T20:06:35.896" v="18" actId="478"/>
            <ac:picMkLst>
              <pc:docMk/>
              <pc:sldMasterMk cId="0" sldId="2147483648"/>
              <pc:sldLayoutMk cId="1599209880" sldId="2147483833"/>
              <ac:picMk id="24" creationId="{FC157473-6DD7-D89A-5837-F06BF7F79B30}"/>
            </ac:picMkLst>
          </pc:picChg>
          <pc:picChg chg="add mod ord modCrop">
            <ac:chgData name="Luiz C. Vendrame Junior" userId="aaaa39051170c106" providerId="LiveId" clId="{D82A0F97-BDD7-47D0-9890-B7F5256FD40F}" dt="2022-07-20T20:12:43.372" v="161" actId="732"/>
            <ac:picMkLst>
              <pc:docMk/>
              <pc:sldMasterMk cId="0" sldId="2147483648"/>
              <pc:sldLayoutMk cId="1599209880" sldId="2147483833"/>
              <ac:picMk id="25" creationId="{CFCCAEA5-D981-334B-5107-F2B1DA30351C}"/>
            </ac:picMkLst>
          </pc:picChg>
          <pc:cxnChg chg="mod">
            <ac:chgData name="Luiz C. Vendrame Junior" userId="aaaa39051170c106" providerId="LiveId" clId="{D82A0F97-BDD7-47D0-9890-B7F5256FD40F}" dt="2022-07-20T20:11:54.622" v="138" actId="1037"/>
            <ac:cxnSpMkLst>
              <pc:docMk/>
              <pc:sldMasterMk cId="0" sldId="2147483648"/>
              <pc:sldLayoutMk cId="1599209880" sldId="2147483833"/>
              <ac:cxnSpMk id="6" creationId="{00000000-0000-0000-0000-000000000000}"/>
            </ac:cxnSpMkLst>
          </pc:cxnChg>
        </pc:sldLayoutChg>
        <pc:sldLayoutChg chg="addSp delSp modSp mod">
          <pc:chgData name="Luiz C. Vendrame Junior" userId="aaaa39051170c106" providerId="LiveId" clId="{D82A0F97-BDD7-47D0-9890-B7F5256FD40F}" dt="2022-07-20T20:24:59.543" v="338" actId="167"/>
          <pc:sldLayoutMkLst>
            <pc:docMk/>
            <pc:sldMasterMk cId="0" sldId="2147483648"/>
            <pc:sldLayoutMk cId="2370304361" sldId="2147483839"/>
          </pc:sldLayoutMkLst>
          <pc:spChg chg="add del mod ord">
            <ac:chgData name="Luiz C. Vendrame Junior" userId="aaaa39051170c106" providerId="LiveId" clId="{D82A0F97-BDD7-47D0-9890-B7F5256FD40F}" dt="2022-07-20T20:24:59.543" v="338" actId="167"/>
            <ac:spMkLst>
              <pc:docMk/>
              <pc:sldMasterMk cId="0" sldId="2147483648"/>
              <pc:sldLayoutMk cId="2370304361" sldId="2147483839"/>
              <ac:spMk id="8" creationId="{00000000-0000-0000-0000-000000000000}"/>
            </ac:spMkLst>
          </pc:spChg>
          <pc:picChg chg="del">
            <ac:chgData name="Luiz C. Vendrame Junior" userId="aaaa39051170c106" providerId="LiveId" clId="{D82A0F97-BDD7-47D0-9890-B7F5256FD40F}" dt="2022-07-20T20:24:05.505" v="325" actId="478"/>
            <ac:picMkLst>
              <pc:docMk/>
              <pc:sldMasterMk cId="0" sldId="2147483648"/>
              <pc:sldLayoutMk cId="2370304361" sldId="2147483839"/>
              <ac:picMk id="6" creationId="{7DC72584-6FDC-3B5B-2A8F-B5C2E62978AC}"/>
            </ac:picMkLst>
          </pc:picChg>
          <pc:picChg chg="mod">
            <ac:chgData name="Luiz C. Vendrame Junior" userId="aaaa39051170c106" providerId="LiveId" clId="{D82A0F97-BDD7-47D0-9890-B7F5256FD40F}" dt="2022-07-20T20:24:29.311" v="335" actId="1076"/>
            <ac:picMkLst>
              <pc:docMk/>
              <pc:sldMasterMk cId="0" sldId="2147483648"/>
              <pc:sldLayoutMk cId="2370304361" sldId="2147483839"/>
              <ac:picMk id="7" creationId="{D98FBDC6-62B9-E553-128B-6D7D29D2BDD7}"/>
            </ac:picMkLst>
          </pc:picChg>
          <pc:picChg chg="add mod ord">
            <ac:chgData name="Luiz C. Vendrame Junior" userId="aaaa39051170c106" providerId="LiveId" clId="{D82A0F97-BDD7-47D0-9890-B7F5256FD40F}" dt="2022-07-20T20:24:04.186" v="324" actId="167"/>
            <ac:picMkLst>
              <pc:docMk/>
              <pc:sldMasterMk cId="0" sldId="2147483648"/>
              <pc:sldLayoutMk cId="2370304361" sldId="2147483839"/>
              <ac:picMk id="10" creationId="{D59B7B2D-B0AC-1986-1639-7B66AC787402}"/>
            </ac:picMkLst>
          </pc:picChg>
        </pc:sldLayoutChg>
        <pc:sldLayoutChg chg="addSp delSp modSp mod">
          <pc:chgData name="Luiz C. Vendrame Junior" userId="aaaa39051170c106" providerId="LiveId" clId="{D82A0F97-BDD7-47D0-9890-B7F5256FD40F}" dt="2022-07-20T20:16:14.807" v="199" actId="18131"/>
          <pc:sldLayoutMkLst>
            <pc:docMk/>
            <pc:sldMasterMk cId="0" sldId="2147483648"/>
            <pc:sldLayoutMk cId="2936618825" sldId="2147483847"/>
          </pc:sldLayoutMkLst>
          <pc:picChg chg="add mod modCrop">
            <ac:chgData name="Luiz C. Vendrame Junior" userId="aaaa39051170c106" providerId="LiveId" clId="{D82A0F97-BDD7-47D0-9890-B7F5256FD40F}" dt="2022-07-20T20:16:14.807" v="199" actId="18131"/>
            <ac:picMkLst>
              <pc:docMk/>
              <pc:sldMasterMk cId="0" sldId="2147483648"/>
              <pc:sldLayoutMk cId="2936618825" sldId="2147483847"/>
              <ac:picMk id="3" creationId="{393F4ACC-D492-7F42-FFB6-47F6325D9240}"/>
            </ac:picMkLst>
          </pc:picChg>
          <pc:picChg chg="del">
            <ac:chgData name="Luiz C. Vendrame Junior" userId="aaaa39051170c106" providerId="LiveId" clId="{D82A0F97-BDD7-47D0-9890-B7F5256FD40F}" dt="2022-07-20T20:16:03.659" v="196" actId="478"/>
            <ac:picMkLst>
              <pc:docMk/>
              <pc:sldMasterMk cId="0" sldId="2147483648"/>
              <pc:sldLayoutMk cId="2936618825" sldId="2147483847"/>
              <ac:picMk id="27" creationId="{DAFD8809-BF13-DEEF-AC54-F11F59D020A6}"/>
            </ac:picMkLst>
          </pc:picChg>
        </pc:sldLayoutChg>
        <pc:sldLayoutChg chg="addSp modSp mod">
          <pc:chgData name="Luiz C. Vendrame Junior" userId="aaaa39051170c106" providerId="LiveId" clId="{D82A0F97-BDD7-47D0-9890-B7F5256FD40F}" dt="2022-07-20T20:06:18.951" v="16" actId="14100"/>
          <pc:sldLayoutMkLst>
            <pc:docMk/>
            <pc:sldMasterMk cId="0" sldId="2147483648"/>
            <pc:sldLayoutMk cId="3574678495" sldId="2147483848"/>
          </pc:sldLayoutMkLst>
          <pc:picChg chg="add mod">
            <ac:chgData name="Luiz C. Vendrame Junior" userId="aaaa39051170c106" providerId="LiveId" clId="{D82A0F97-BDD7-47D0-9890-B7F5256FD40F}" dt="2022-07-20T20:06:18.951" v="16" actId="14100"/>
            <ac:picMkLst>
              <pc:docMk/>
              <pc:sldMasterMk cId="0" sldId="2147483648"/>
              <pc:sldLayoutMk cId="3574678495" sldId="2147483848"/>
              <ac:picMk id="3" creationId="{FB0E4218-F6CF-2ADA-A4B2-881D273A5E21}"/>
            </ac:picMkLst>
          </pc:picChg>
        </pc:sldLayoutChg>
        <pc:sldLayoutChg chg="addSp delSp modSp mod">
          <pc:chgData name="Luiz C. Vendrame Junior" userId="aaaa39051170c106" providerId="LiveId" clId="{D82A0F97-BDD7-47D0-9890-B7F5256FD40F}" dt="2022-07-20T20:14:44.545" v="186" actId="478"/>
          <pc:sldLayoutMkLst>
            <pc:docMk/>
            <pc:sldMasterMk cId="0" sldId="2147483648"/>
            <pc:sldLayoutMk cId="2725221014" sldId="2147483849"/>
          </pc:sldLayoutMkLst>
          <pc:picChg chg="del">
            <ac:chgData name="Luiz C. Vendrame Junior" userId="aaaa39051170c106" providerId="LiveId" clId="{D82A0F97-BDD7-47D0-9890-B7F5256FD40F}" dt="2022-07-20T20:14:44.545" v="186" actId="478"/>
            <ac:picMkLst>
              <pc:docMk/>
              <pc:sldMasterMk cId="0" sldId="2147483648"/>
              <pc:sldLayoutMk cId="2725221014" sldId="2147483849"/>
              <ac:picMk id="3" creationId="{049984D4-C542-6974-6B1E-758E9286134F}"/>
            </ac:picMkLst>
          </pc:picChg>
          <pc:picChg chg="add mod modCrop">
            <ac:chgData name="Luiz C. Vendrame Junior" userId="aaaa39051170c106" providerId="LiveId" clId="{D82A0F97-BDD7-47D0-9890-B7F5256FD40F}" dt="2022-07-20T20:14:36.185" v="185" actId="18131"/>
            <ac:picMkLst>
              <pc:docMk/>
              <pc:sldMasterMk cId="0" sldId="2147483648"/>
              <pc:sldLayoutMk cId="2725221014" sldId="2147483849"/>
              <ac:picMk id="5" creationId="{E48304F5-03A6-4BD7-6A94-897CA17071C4}"/>
            </ac:picMkLst>
          </pc:picChg>
        </pc:sldLayoutChg>
      </pc:sldMasterChg>
    </pc:docChg>
  </pc:docChgLst>
  <pc:docChgLst>
    <pc:chgData name="Felipe Vieira da Silva" userId="S::fvieira@brssz.com::5c3d26fc-009d-4400-bff2-589ceb0cde13" providerId="AD" clId="Web-{DFF19D5A-EC99-CCBE-F2EA-A24CBF617DFC}"/>
    <pc:docChg chg="modSld">
      <pc:chgData name="Felipe Vieira da Silva" userId="S::fvieira@brssz.com::5c3d26fc-009d-4400-bff2-589ceb0cde13" providerId="AD" clId="Web-{DFF19D5A-EC99-CCBE-F2EA-A24CBF617DFC}" dt="2022-05-20T17:09:36.762" v="69" actId="20577"/>
      <pc:docMkLst>
        <pc:docMk/>
      </pc:docMkLst>
      <pc:sldChg chg="modSp">
        <pc:chgData name="Felipe Vieira da Silva" userId="S::fvieira@brssz.com::5c3d26fc-009d-4400-bff2-589ceb0cde13" providerId="AD" clId="Web-{DFF19D5A-EC99-CCBE-F2EA-A24CBF617DFC}" dt="2022-05-20T17:09:36.762" v="69" actId="20577"/>
        <pc:sldMkLst>
          <pc:docMk/>
          <pc:sldMk cId="1650390097" sldId="443"/>
        </pc:sldMkLst>
        <pc:spChg chg="mod">
          <ac:chgData name="Felipe Vieira da Silva" userId="S::fvieira@brssz.com::5c3d26fc-009d-4400-bff2-589ceb0cde13" providerId="AD" clId="Web-{DFF19D5A-EC99-CCBE-F2EA-A24CBF617DFC}" dt="2022-05-20T17:09:36.762" v="69" actId="20577"/>
          <ac:spMkLst>
            <pc:docMk/>
            <pc:sldMk cId="1650390097" sldId="443"/>
            <ac:spMk id="32" creationId="{8CB93BF0-4BBC-4638-40B5-C07C49306163}"/>
          </ac:spMkLst>
        </pc:spChg>
      </pc:sldChg>
    </pc:docChg>
  </pc:docChgLst>
  <pc:docChgLst>
    <pc:chgData name="Daniel Bispo de Jesus" userId="S::dbispo@brssz.com::7dbacbf6-554d-4c22-bdb7-b902480a2a38" providerId="AD" clId="Web-{5BF4F92C-0DF8-F965-F5FA-064606FAFF34}"/>
    <pc:docChg chg="modSld">
      <pc:chgData name="Daniel Bispo de Jesus" userId="S::dbispo@brssz.com::7dbacbf6-554d-4c22-bdb7-b902480a2a38" providerId="AD" clId="Web-{5BF4F92C-0DF8-F965-F5FA-064606FAFF34}" dt="2022-05-13T11:56:44.534" v="2" actId="20577"/>
      <pc:docMkLst>
        <pc:docMk/>
      </pc:docMkLst>
      <pc:sldChg chg="modSp">
        <pc:chgData name="Daniel Bispo de Jesus" userId="S::dbispo@brssz.com::7dbacbf6-554d-4c22-bdb7-b902480a2a38" providerId="AD" clId="Web-{5BF4F92C-0DF8-F965-F5FA-064606FAFF34}" dt="2022-05-13T11:56:44.534" v="2" actId="20577"/>
        <pc:sldMkLst>
          <pc:docMk/>
          <pc:sldMk cId="2900648569" sldId="268"/>
        </pc:sldMkLst>
        <pc:spChg chg="mod">
          <ac:chgData name="Daniel Bispo de Jesus" userId="S::dbispo@brssz.com::7dbacbf6-554d-4c22-bdb7-b902480a2a38" providerId="AD" clId="Web-{5BF4F92C-0DF8-F965-F5FA-064606FAFF34}" dt="2022-05-13T11:56:44.534" v="2" actId="20577"/>
          <ac:spMkLst>
            <pc:docMk/>
            <pc:sldMk cId="2900648569" sldId="268"/>
            <ac:spMk id="5" creationId="{0916D297-40E4-BA78-08F1-365325964B00}"/>
          </ac:spMkLst>
        </pc:spChg>
      </pc:sldChg>
    </pc:docChg>
  </pc:docChgLst>
  <pc:docChgLst>
    <pc:chgData name="Ronaldo Reis Vieira" userId="S::rvieira@brssz.com::3a1f5905-d97d-495a-8ef6-880c01976f8a" providerId="AD" clId="Web-{1604196A-FEFB-3AA7-29D8-3C952E02F28D}"/>
    <pc:docChg chg="addSld modSld modSection">
      <pc:chgData name="Ronaldo Reis Vieira" userId="S::rvieira@brssz.com::3a1f5905-d97d-495a-8ef6-880c01976f8a" providerId="AD" clId="Web-{1604196A-FEFB-3AA7-29D8-3C952E02F28D}" dt="2022-05-16T21:14:14.081" v="55" actId="14100"/>
      <pc:docMkLst>
        <pc:docMk/>
      </pc:docMkLst>
      <pc:sldChg chg="addSp delSp modSp new">
        <pc:chgData name="Ronaldo Reis Vieira" userId="S::rvieira@brssz.com::3a1f5905-d97d-495a-8ef6-880c01976f8a" providerId="AD" clId="Web-{1604196A-FEFB-3AA7-29D8-3C952E02F28D}" dt="2022-05-16T20:53:44.615" v="16" actId="20577"/>
        <pc:sldMkLst>
          <pc:docMk/>
          <pc:sldMk cId="2875016956" sldId="429"/>
        </pc:sldMkLst>
        <pc:spChg chg="mod">
          <ac:chgData name="Ronaldo Reis Vieira" userId="S::rvieira@brssz.com::3a1f5905-d97d-495a-8ef6-880c01976f8a" providerId="AD" clId="Web-{1604196A-FEFB-3AA7-29D8-3C952E02F28D}" dt="2022-05-16T20:53:44.615" v="16" actId="20577"/>
          <ac:spMkLst>
            <pc:docMk/>
            <pc:sldMk cId="2875016956" sldId="429"/>
            <ac:spMk id="2" creationId="{5D48A872-0804-537F-B548-A9D51921358B}"/>
          </ac:spMkLst>
        </pc:spChg>
        <pc:spChg chg="del">
          <ac:chgData name="Ronaldo Reis Vieira" userId="S::rvieira@brssz.com::3a1f5905-d97d-495a-8ef6-880c01976f8a" providerId="AD" clId="Web-{1604196A-FEFB-3AA7-29D8-3C952E02F28D}" dt="2022-05-16T20:50:10.485" v="1"/>
          <ac:spMkLst>
            <pc:docMk/>
            <pc:sldMk cId="2875016956" sldId="429"/>
            <ac:spMk id="3" creationId="{C88A46BF-F160-88A3-9455-BE4786063A40}"/>
          </ac:spMkLst>
        </pc:spChg>
        <pc:picChg chg="add mod ord">
          <ac:chgData name="Ronaldo Reis Vieira" userId="S::rvieira@brssz.com::3a1f5905-d97d-495a-8ef6-880c01976f8a" providerId="AD" clId="Web-{1604196A-FEFB-3AA7-29D8-3C952E02F28D}" dt="2022-05-16T20:51:54.972" v="13" actId="14100"/>
          <ac:picMkLst>
            <pc:docMk/>
            <pc:sldMk cId="2875016956" sldId="429"/>
            <ac:picMk id="4" creationId="{4DDC4B1E-01E0-AD08-13C4-1C8A27621419}"/>
          </ac:picMkLst>
        </pc:picChg>
        <pc:picChg chg="add del mod">
          <ac:chgData name="Ronaldo Reis Vieira" userId="S::rvieira@brssz.com::3a1f5905-d97d-495a-8ef6-880c01976f8a" providerId="AD" clId="Web-{1604196A-FEFB-3AA7-29D8-3C952E02F28D}" dt="2022-05-16T20:50:41.595" v="6"/>
          <ac:picMkLst>
            <pc:docMk/>
            <pc:sldMk cId="2875016956" sldId="429"/>
            <ac:picMk id="6" creationId="{C68504D4-3AC4-7B04-3912-FDA0C52972D9}"/>
          </ac:picMkLst>
        </pc:picChg>
        <pc:picChg chg="add mod">
          <ac:chgData name="Ronaldo Reis Vieira" userId="S::rvieira@brssz.com::3a1f5905-d97d-495a-8ef6-880c01976f8a" providerId="AD" clId="Web-{1604196A-FEFB-3AA7-29D8-3C952E02F28D}" dt="2022-05-16T20:51:58.503" v="14" actId="14100"/>
          <ac:picMkLst>
            <pc:docMk/>
            <pc:sldMk cId="2875016956" sldId="429"/>
            <ac:picMk id="7" creationId="{9C40EBC6-1090-F454-E741-4416608A7176}"/>
          </ac:picMkLst>
        </pc:picChg>
      </pc:sldChg>
      <pc:sldChg chg="addSp delSp modSp new">
        <pc:chgData name="Ronaldo Reis Vieira" userId="S::rvieira@brssz.com::3a1f5905-d97d-495a-8ef6-880c01976f8a" providerId="AD" clId="Web-{1604196A-FEFB-3AA7-29D8-3C952E02F28D}" dt="2022-05-16T21:14:14.081" v="55" actId="14100"/>
        <pc:sldMkLst>
          <pc:docMk/>
          <pc:sldMk cId="4019020870" sldId="430"/>
        </pc:sldMkLst>
        <pc:spChg chg="mod">
          <ac:chgData name="Ronaldo Reis Vieira" userId="S::rvieira@brssz.com::3a1f5905-d97d-495a-8ef6-880c01976f8a" providerId="AD" clId="Web-{1604196A-FEFB-3AA7-29D8-3C952E02F28D}" dt="2022-05-16T21:13:56.831" v="52" actId="20577"/>
          <ac:spMkLst>
            <pc:docMk/>
            <pc:sldMk cId="4019020870" sldId="430"/>
            <ac:spMk id="2" creationId="{CE159D5E-931B-9E8C-EAA1-5378207E0588}"/>
          </ac:spMkLst>
        </pc:spChg>
        <pc:spChg chg="del">
          <ac:chgData name="Ronaldo Reis Vieira" userId="S::rvieira@brssz.com::3a1f5905-d97d-495a-8ef6-880c01976f8a" providerId="AD" clId="Web-{1604196A-FEFB-3AA7-29D8-3C952E02F28D}" dt="2022-05-16T20:54:45.022" v="18"/>
          <ac:spMkLst>
            <pc:docMk/>
            <pc:sldMk cId="4019020870" sldId="430"/>
            <ac:spMk id="3" creationId="{6A9F513B-59AF-98B7-3FBB-0433E313D44E}"/>
          </ac:spMkLst>
        </pc:spChg>
        <pc:spChg chg="add del mod">
          <ac:chgData name="Ronaldo Reis Vieira" userId="S::rvieira@brssz.com::3a1f5905-d97d-495a-8ef6-880c01976f8a" providerId="AD" clId="Web-{1604196A-FEFB-3AA7-29D8-3C952E02F28D}" dt="2022-05-16T20:57:28.526" v="22"/>
          <ac:spMkLst>
            <pc:docMk/>
            <pc:sldMk cId="4019020870" sldId="430"/>
            <ac:spMk id="6" creationId="{5DBBF1ED-58F1-5311-81EB-E21D28D26022}"/>
          </ac:spMkLst>
        </pc:spChg>
        <pc:spChg chg="add del mod">
          <ac:chgData name="Ronaldo Reis Vieira" userId="S::rvieira@brssz.com::3a1f5905-d97d-495a-8ef6-880c01976f8a" providerId="AD" clId="Web-{1604196A-FEFB-3AA7-29D8-3C952E02F28D}" dt="2022-05-16T20:58:53.435" v="24"/>
          <ac:spMkLst>
            <pc:docMk/>
            <pc:sldMk cId="4019020870" sldId="430"/>
            <ac:spMk id="9" creationId="{685DFFE5-6D9E-9665-F682-FAC44BB593AF}"/>
          </ac:spMkLst>
        </pc:spChg>
        <pc:spChg chg="add del mod">
          <ac:chgData name="Ronaldo Reis Vieira" userId="S::rvieira@brssz.com::3a1f5905-d97d-495a-8ef6-880c01976f8a" providerId="AD" clId="Web-{1604196A-FEFB-3AA7-29D8-3C952E02F28D}" dt="2022-05-16T20:59:36.373" v="27"/>
          <ac:spMkLst>
            <pc:docMk/>
            <pc:sldMk cId="4019020870" sldId="430"/>
            <ac:spMk id="12" creationId="{A51F6916-FE2B-95C0-87CC-D87858CAB5CB}"/>
          </ac:spMkLst>
        </pc:spChg>
        <pc:spChg chg="add del mod">
          <ac:chgData name="Ronaldo Reis Vieira" userId="S::rvieira@brssz.com::3a1f5905-d97d-495a-8ef6-880c01976f8a" providerId="AD" clId="Web-{1604196A-FEFB-3AA7-29D8-3C952E02F28D}" dt="2022-05-16T21:05:58.570" v="30"/>
          <ac:spMkLst>
            <pc:docMk/>
            <pc:sldMk cId="4019020870" sldId="430"/>
            <ac:spMk id="15" creationId="{59A9869D-F370-87A0-0543-BF82364654C4}"/>
          </ac:spMkLst>
        </pc:spChg>
        <pc:spChg chg="add del mod">
          <ac:chgData name="Ronaldo Reis Vieira" userId="S::rvieira@brssz.com::3a1f5905-d97d-495a-8ef6-880c01976f8a" providerId="AD" clId="Web-{1604196A-FEFB-3AA7-29D8-3C952E02F28D}" dt="2022-05-16T21:09:30.434" v="33"/>
          <ac:spMkLst>
            <pc:docMk/>
            <pc:sldMk cId="4019020870" sldId="430"/>
            <ac:spMk id="18" creationId="{5ABE02DD-22EB-108B-CBAA-102368C3FACD}"/>
          </ac:spMkLst>
        </pc:spChg>
        <pc:spChg chg="add del mod">
          <ac:chgData name="Ronaldo Reis Vieira" userId="S::rvieira@brssz.com::3a1f5905-d97d-495a-8ef6-880c01976f8a" providerId="AD" clId="Web-{1604196A-FEFB-3AA7-29D8-3C952E02F28D}" dt="2022-05-16T21:10:15.310" v="37"/>
          <ac:spMkLst>
            <pc:docMk/>
            <pc:sldMk cId="4019020870" sldId="430"/>
            <ac:spMk id="22" creationId="{E0E94388-8CBA-5BF2-4C39-AA6A18CD5372}"/>
          </ac:spMkLst>
        </pc:spChg>
        <pc:spChg chg="add del mod">
          <ac:chgData name="Ronaldo Reis Vieira" userId="S::rvieira@brssz.com::3a1f5905-d97d-495a-8ef6-880c01976f8a" providerId="AD" clId="Web-{1604196A-FEFB-3AA7-29D8-3C952E02F28D}" dt="2022-05-16T21:10:45.826" v="41"/>
          <ac:spMkLst>
            <pc:docMk/>
            <pc:sldMk cId="4019020870" sldId="430"/>
            <ac:spMk id="24" creationId="{16635591-DE4C-1724-09DF-38D3347C32A4}"/>
          </ac:spMkLst>
        </pc:spChg>
        <pc:spChg chg="add del mod">
          <ac:chgData name="Ronaldo Reis Vieira" userId="S::rvieira@brssz.com::3a1f5905-d97d-495a-8ef6-880c01976f8a" providerId="AD" clId="Web-{1604196A-FEFB-3AA7-29D8-3C952E02F28D}" dt="2022-05-16T21:11:43.890" v="46"/>
          <ac:spMkLst>
            <pc:docMk/>
            <pc:sldMk cId="4019020870" sldId="430"/>
            <ac:spMk id="28" creationId="{EF56B00B-F828-1C3A-5AAF-0E891535A786}"/>
          </ac:spMkLst>
        </pc:spChg>
        <pc:picChg chg="add del mod ord">
          <ac:chgData name="Ronaldo Reis Vieira" userId="S::rvieira@brssz.com::3a1f5905-d97d-495a-8ef6-880c01976f8a" providerId="AD" clId="Web-{1604196A-FEFB-3AA7-29D8-3C952E02F28D}" dt="2022-05-16T20:56:58.791" v="21"/>
          <ac:picMkLst>
            <pc:docMk/>
            <pc:sldMk cId="4019020870" sldId="430"/>
            <ac:picMk id="4" creationId="{B174B1C9-7608-8D76-318B-6CB9E0A33E4E}"/>
          </ac:picMkLst>
        </pc:picChg>
        <pc:picChg chg="add del mod ord">
          <ac:chgData name="Ronaldo Reis Vieira" userId="S::rvieira@brssz.com::3a1f5905-d97d-495a-8ef6-880c01976f8a" providerId="AD" clId="Web-{1604196A-FEFB-3AA7-29D8-3C952E02F28D}" dt="2022-05-16T20:58:34.200" v="23"/>
          <ac:picMkLst>
            <pc:docMk/>
            <pc:sldMk cId="4019020870" sldId="430"/>
            <ac:picMk id="7" creationId="{AD5A9CD0-F53A-392C-B9C4-95A0DBD1BF23}"/>
          </ac:picMkLst>
        </pc:picChg>
        <pc:picChg chg="add del mod ord">
          <ac:chgData name="Ronaldo Reis Vieira" userId="S::rvieira@brssz.com::3a1f5905-d97d-495a-8ef6-880c01976f8a" providerId="AD" clId="Web-{1604196A-FEFB-3AA7-29D8-3C952E02F28D}" dt="2022-05-16T20:59:22.216" v="26"/>
          <ac:picMkLst>
            <pc:docMk/>
            <pc:sldMk cId="4019020870" sldId="430"/>
            <ac:picMk id="10" creationId="{4C200203-BE94-1732-3A1E-49EEE51D6FC0}"/>
          </ac:picMkLst>
        </pc:picChg>
        <pc:picChg chg="add del mod ord">
          <ac:chgData name="Ronaldo Reis Vieira" userId="S::rvieira@brssz.com::3a1f5905-d97d-495a-8ef6-880c01976f8a" providerId="AD" clId="Web-{1604196A-FEFB-3AA7-29D8-3C952E02F28D}" dt="2022-05-16T21:05:55.976" v="29"/>
          <ac:picMkLst>
            <pc:docMk/>
            <pc:sldMk cId="4019020870" sldId="430"/>
            <ac:picMk id="13" creationId="{0DD438D1-9049-91BF-4813-9F18954518AA}"/>
          </ac:picMkLst>
        </pc:picChg>
        <pc:picChg chg="add del mod ord">
          <ac:chgData name="Ronaldo Reis Vieira" userId="S::rvieira@brssz.com::3a1f5905-d97d-495a-8ef6-880c01976f8a" providerId="AD" clId="Web-{1604196A-FEFB-3AA7-29D8-3C952E02F28D}" dt="2022-05-16T21:08:38.620" v="32"/>
          <ac:picMkLst>
            <pc:docMk/>
            <pc:sldMk cId="4019020870" sldId="430"/>
            <ac:picMk id="16" creationId="{21E3C558-49AC-A89D-78A3-C5D07DB20701}"/>
          </ac:picMkLst>
        </pc:picChg>
        <pc:picChg chg="add del mod ord">
          <ac:chgData name="Ronaldo Reis Vieira" userId="S::rvieira@brssz.com::3a1f5905-d97d-495a-8ef6-880c01976f8a" providerId="AD" clId="Web-{1604196A-FEFB-3AA7-29D8-3C952E02F28D}" dt="2022-05-16T21:10:23.076" v="40"/>
          <ac:picMkLst>
            <pc:docMk/>
            <pc:sldMk cId="4019020870" sldId="430"/>
            <ac:picMk id="19" creationId="{E5B112CA-79BC-048D-74E9-D87090E75D15}"/>
          </ac:picMkLst>
        </pc:picChg>
        <pc:picChg chg="add del mod">
          <ac:chgData name="Ronaldo Reis Vieira" userId="S::rvieira@brssz.com::3a1f5905-d97d-495a-8ef6-880c01976f8a" providerId="AD" clId="Web-{1604196A-FEFB-3AA7-29D8-3C952E02F28D}" dt="2022-05-16T21:10:17.591" v="38"/>
          <ac:picMkLst>
            <pc:docMk/>
            <pc:sldMk cId="4019020870" sldId="430"/>
            <ac:picMk id="20" creationId="{E141BFF1-EF48-4E32-86E5-0AF803DF66D8}"/>
          </ac:picMkLst>
        </pc:picChg>
        <pc:picChg chg="add del mod ord">
          <ac:chgData name="Ronaldo Reis Vieira" userId="S::rvieira@brssz.com::3a1f5905-d97d-495a-8ef6-880c01976f8a" providerId="AD" clId="Web-{1604196A-FEFB-3AA7-29D8-3C952E02F28D}" dt="2022-05-16T21:11:41.390" v="45"/>
          <ac:picMkLst>
            <pc:docMk/>
            <pc:sldMk cId="4019020870" sldId="430"/>
            <ac:picMk id="25" creationId="{2043386D-2699-28A9-65E0-7D2607BAC9AB}"/>
          </ac:picMkLst>
        </pc:picChg>
        <pc:picChg chg="add del mod">
          <ac:chgData name="Ronaldo Reis Vieira" userId="S::rvieira@brssz.com::3a1f5905-d97d-495a-8ef6-880c01976f8a" providerId="AD" clId="Web-{1604196A-FEFB-3AA7-29D8-3C952E02F28D}" dt="2022-05-16T21:11:38.765" v="44"/>
          <ac:picMkLst>
            <pc:docMk/>
            <pc:sldMk cId="4019020870" sldId="430"/>
            <ac:picMk id="26" creationId="{3BC483E0-10AB-BE81-E0DF-CD7172765C5B}"/>
          </ac:picMkLst>
        </pc:picChg>
        <pc:picChg chg="add mod ord">
          <ac:chgData name="Ronaldo Reis Vieira" userId="S::rvieira@brssz.com::3a1f5905-d97d-495a-8ef6-880c01976f8a" providerId="AD" clId="Web-{1604196A-FEFB-3AA7-29D8-3C952E02F28D}" dt="2022-05-16T21:14:14.081" v="55" actId="14100"/>
          <ac:picMkLst>
            <pc:docMk/>
            <pc:sldMk cId="4019020870" sldId="430"/>
            <ac:picMk id="29" creationId="{704A64A4-AB6A-A3AD-53E0-FB6946CB06F7}"/>
          </ac:picMkLst>
        </pc:picChg>
      </pc:sldChg>
    </pc:docChg>
  </pc:docChgLst>
  <pc:docChgLst>
    <pc:chgData name="Marcello Papavero" userId="S::mpapavero@brssz.com::3d89b9c9-75eb-44a7-958f-3a05b0a5b0cd" providerId="AD" clId="Web-{A35453E4-BDE2-0531-5BDB-9631490E6EF1}"/>
    <pc:docChg chg="addSld modSld sldOrd modSection">
      <pc:chgData name="Marcello Papavero" userId="S::mpapavero@brssz.com::3d89b9c9-75eb-44a7-958f-3a05b0a5b0cd" providerId="AD" clId="Web-{A35453E4-BDE2-0531-5BDB-9631490E6EF1}" dt="2022-05-11T19:13:44.373" v="27" actId="14100"/>
      <pc:docMkLst>
        <pc:docMk/>
      </pc:docMkLst>
      <pc:sldChg chg="addSp delSp modSp mod ord modClrScheme chgLayout">
        <pc:chgData name="Marcello Papavero" userId="S::mpapavero@brssz.com::3d89b9c9-75eb-44a7-958f-3a05b0a5b0cd" providerId="AD" clId="Web-{A35453E4-BDE2-0531-5BDB-9631490E6EF1}" dt="2022-05-11T19:13:33.295" v="25"/>
        <pc:sldMkLst>
          <pc:docMk/>
          <pc:sldMk cId="1339530410" sldId="263"/>
        </pc:sldMkLst>
        <pc:spChg chg="del mod">
          <ac:chgData name="Marcello Papavero" userId="S::mpapavero@brssz.com::3d89b9c9-75eb-44a7-958f-3a05b0a5b0cd" providerId="AD" clId="Web-{A35453E4-BDE2-0531-5BDB-9631490E6EF1}" dt="2022-05-11T19:13:20.826" v="22"/>
          <ac:spMkLst>
            <pc:docMk/>
            <pc:sldMk cId="1339530410" sldId="263"/>
            <ac:spMk id="2" creationId="{00000000-0000-0000-0000-000000000000}"/>
          </ac:spMkLst>
        </pc:spChg>
        <pc:spChg chg="add del mod">
          <ac:chgData name="Marcello Papavero" userId="S::mpapavero@brssz.com::3d89b9c9-75eb-44a7-958f-3a05b0a5b0cd" providerId="AD" clId="Web-{A35453E4-BDE2-0531-5BDB-9631490E6EF1}" dt="2022-05-11T19:13:33.295" v="25"/>
          <ac:spMkLst>
            <pc:docMk/>
            <pc:sldMk cId="1339530410" sldId="263"/>
            <ac:spMk id="7" creationId="{6A6AC7B6-31DF-CFCA-2852-945BF5255920}"/>
          </ac:spMkLst>
        </pc:spChg>
        <pc:picChg chg="add del mod">
          <ac:chgData name="Marcello Papavero" userId="S::mpapavero@brssz.com::3d89b9c9-75eb-44a7-958f-3a05b0a5b0cd" providerId="AD" clId="Web-{A35453E4-BDE2-0531-5BDB-9631490E6EF1}" dt="2022-05-11T19:12:57.466" v="20"/>
          <ac:picMkLst>
            <pc:docMk/>
            <pc:sldMk cId="1339530410" sldId="263"/>
            <ac:picMk id="3" creationId="{E7172743-8C22-4712-AAA0-B051E39D477C}"/>
          </ac:picMkLst>
        </pc:picChg>
        <pc:picChg chg="add del mod">
          <ac:chgData name="Marcello Papavero" userId="S::mpapavero@brssz.com::3d89b9c9-75eb-44a7-958f-3a05b0a5b0cd" providerId="AD" clId="Web-{A35453E4-BDE2-0531-5BDB-9631490E6EF1}" dt="2022-05-11T19:12:55.028" v="19"/>
          <ac:picMkLst>
            <pc:docMk/>
            <pc:sldMk cId="1339530410" sldId="263"/>
            <ac:picMk id="4" creationId="{1286EA0A-655C-74E0-3641-C027697B1127}"/>
          </ac:picMkLst>
        </pc:picChg>
        <pc:picChg chg="add mod">
          <ac:chgData name="Marcello Papavero" userId="S::mpapavero@brssz.com::3d89b9c9-75eb-44a7-958f-3a05b0a5b0cd" providerId="AD" clId="Web-{A35453E4-BDE2-0531-5BDB-9631490E6EF1}" dt="2022-05-11T19:13:26.857" v="24" actId="14100"/>
          <ac:picMkLst>
            <pc:docMk/>
            <pc:sldMk cId="1339530410" sldId="263"/>
            <ac:picMk id="5" creationId="{DB0FF0C0-D1A4-7977-2E5E-F1293EE58E3D}"/>
          </ac:picMkLst>
        </pc:picChg>
      </pc:sldChg>
      <pc:sldChg chg="modSp">
        <pc:chgData name="Marcello Papavero" userId="S::mpapavero@brssz.com::3d89b9c9-75eb-44a7-958f-3a05b0a5b0cd" providerId="AD" clId="Web-{A35453E4-BDE2-0531-5BDB-9631490E6EF1}" dt="2022-05-11T19:10:00.259" v="2" actId="20577"/>
        <pc:sldMkLst>
          <pc:docMk/>
          <pc:sldMk cId="4133759175" sldId="267"/>
        </pc:sldMkLst>
        <pc:spChg chg="mod">
          <ac:chgData name="Marcello Papavero" userId="S::mpapavero@brssz.com::3d89b9c9-75eb-44a7-958f-3a05b0a5b0cd" providerId="AD" clId="Web-{A35453E4-BDE2-0531-5BDB-9631490E6EF1}" dt="2022-05-11T19:10:00.259" v="2" actId="20577"/>
          <ac:spMkLst>
            <pc:docMk/>
            <pc:sldMk cId="4133759175" sldId="267"/>
            <ac:spMk id="4" creationId="{06D4EF2A-CC6A-DB10-4E78-2AD72D607A78}"/>
          </ac:spMkLst>
        </pc:spChg>
      </pc:sldChg>
      <pc:sldChg chg="addSp delSp modSp new">
        <pc:chgData name="Marcello Papavero" userId="S::mpapavero@brssz.com::3d89b9c9-75eb-44a7-958f-3a05b0a5b0cd" providerId="AD" clId="Web-{A35453E4-BDE2-0531-5BDB-9631490E6EF1}" dt="2022-05-11T19:13:44.373" v="27" actId="14100"/>
        <pc:sldMkLst>
          <pc:docMk/>
          <pc:sldMk cId="2559006505" sldId="420"/>
        </pc:sldMkLst>
        <pc:spChg chg="del">
          <ac:chgData name="Marcello Papavero" userId="S::mpapavero@brssz.com::3d89b9c9-75eb-44a7-958f-3a05b0a5b0cd" providerId="AD" clId="Web-{A35453E4-BDE2-0531-5BDB-9631490E6EF1}" dt="2022-05-11T19:12:18.215" v="15"/>
          <ac:spMkLst>
            <pc:docMk/>
            <pc:sldMk cId="2559006505" sldId="420"/>
            <ac:spMk id="2" creationId="{EDB24BBA-0BFE-5970-9A3C-A0D93D89C09F}"/>
          </ac:spMkLst>
        </pc:spChg>
        <pc:spChg chg="del">
          <ac:chgData name="Marcello Papavero" userId="S::mpapavero@brssz.com::3d89b9c9-75eb-44a7-958f-3a05b0a5b0cd" providerId="AD" clId="Web-{A35453E4-BDE2-0531-5BDB-9631490E6EF1}" dt="2022-05-11T19:12:15.106" v="14"/>
          <ac:spMkLst>
            <pc:docMk/>
            <pc:sldMk cId="2559006505" sldId="420"/>
            <ac:spMk id="3" creationId="{BBF17CA9-3FC5-2F32-A691-E45E57EB44DC}"/>
          </ac:spMkLst>
        </pc:spChg>
        <pc:picChg chg="add mod">
          <ac:chgData name="Marcello Papavero" userId="S::mpapavero@brssz.com::3d89b9c9-75eb-44a7-958f-3a05b0a5b0cd" providerId="AD" clId="Web-{A35453E4-BDE2-0531-5BDB-9631490E6EF1}" dt="2022-05-11T19:13:44.373" v="27" actId="14100"/>
          <ac:picMkLst>
            <pc:docMk/>
            <pc:sldMk cId="2559006505" sldId="420"/>
            <ac:picMk id="4" creationId="{C58C89D4-3F4B-D800-A78B-4D8EA3A21216}"/>
          </ac:picMkLst>
        </pc:picChg>
      </pc:sldChg>
    </pc:docChg>
  </pc:docChgLst>
  <pc:docChgLst>
    <pc:chgData name="Lucas Lima Lamonato" userId="b3d59fb7-7759-4eaa-8211-5d5b350db5c4" providerId="ADAL" clId="{6A2F98EF-07E8-4212-8C73-4D7FA9B538A2}"/>
    <pc:docChg chg="undo custSel addSld delSld modSld sldOrd modSection">
      <pc:chgData name="Lucas Lima Lamonato" userId="b3d59fb7-7759-4eaa-8211-5d5b350db5c4" providerId="ADAL" clId="{6A2F98EF-07E8-4212-8C73-4D7FA9B538A2}" dt="2022-05-25T16:54:44.235" v="5616" actId="20577"/>
      <pc:docMkLst>
        <pc:docMk/>
      </pc:docMkLst>
      <pc:sldChg chg="addSp delSp modSp mod">
        <pc:chgData name="Lucas Lima Lamonato" userId="b3d59fb7-7759-4eaa-8211-5d5b350db5c4" providerId="ADAL" clId="{6A2F98EF-07E8-4212-8C73-4D7FA9B538A2}" dt="2022-05-25T16:05:32.639" v="5199" actId="14100"/>
        <pc:sldMkLst>
          <pc:docMk/>
          <pc:sldMk cId="3089484924" sldId="441"/>
        </pc:sldMkLst>
        <pc:spChg chg="ord">
          <ac:chgData name="Lucas Lima Lamonato" userId="b3d59fb7-7759-4eaa-8211-5d5b350db5c4" providerId="ADAL" clId="{6A2F98EF-07E8-4212-8C73-4D7FA9B538A2}" dt="2022-05-25T15:55:47.967" v="4967" actId="167"/>
          <ac:spMkLst>
            <pc:docMk/>
            <pc:sldMk cId="3089484924" sldId="441"/>
            <ac:spMk id="10" creationId="{A2E90BCE-43F6-38BF-9AAF-17F3304207A3}"/>
          </ac:spMkLst>
        </pc:spChg>
        <pc:spChg chg="add del mod">
          <ac:chgData name="Lucas Lima Lamonato" userId="b3d59fb7-7759-4eaa-8211-5d5b350db5c4" providerId="ADAL" clId="{6A2F98EF-07E8-4212-8C73-4D7FA9B538A2}" dt="2022-05-25T15:04:39.215" v="2026" actId="21"/>
          <ac:spMkLst>
            <pc:docMk/>
            <pc:sldMk cId="3089484924" sldId="441"/>
            <ac:spMk id="14" creationId="{81C0AAF4-637B-6906-3716-2D80D83FED26}"/>
          </ac:spMkLst>
        </pc:spChg>
        <pc:spChg chg="add del mod">
          <ac:chgData name="Lucas Lima Lamonato" userId="b3d59fb7-7759-4eaa-8211-5d5b350db5c4" providerId="ADAL" clId="{6A2F98EF-07E8-4212-8C73-4D7FA9B538A2}" dt="2022-05-25T15:04:39.215" v="2026" actId="21"/>
          <ac:spMkLst>
            <pc:docMk/>
            <pc:sldMk cId="3089484924" sldId="441"/>
            <ac:spMk id="15" creationId="{78625E4B-59D8-E8DF-2687-B2D98ECEDE1D}"/>
          </ac:spMkLst>
        </pc:spChg>
        <pc:spChg chg="add del mod">
          <ac:chgData name="Lucas Lima Lamonato" userId="b3d59fb7-7759-4eaa-8211-5d5b350db5c4" providerId="ADAL" clId="{6A2F98EF-07E8-4212-8C73-4D7FA9B538A2}" dt="2022-05-25T15:04:39.215" v="2026" actId="21"/>
          <ac:spMkLst>
            <pc:docMk/>
            <pc:sldMk cId="3089484924" sldId="441"/>
            <ac:spMk id="16" creationId="{78A548AE-3983-F25A-74E3-E4DCA986AA2E}"/>
          </ac:spMkLst>
        </pc:spChg>
        <pc:spChg chg="add del mod">
          <ac:chgData name="Lucas Lima Lamonato" userId="b3d59fb7-7759-4eaa-8211-5d5b350db5c4" providerId="ADAL" clId="{6A2F98EF-07E8-4212-8C73-4D7FA9B538A2}" dt="2022-05-25T15:04:39.215" v="2026" actId="21"/>
          <ac:spMkLst>
            <pc:docMk/>
            <pc:sldMk cId="3089484924" sldId="441"/>
            <ac:spMk id="17" creationId="{37291E22-5E42-D091-8D2A-34F98FBD6158}"/>
          </ac:spMkLst>
        </pc:spChg>
        <pc:spChg chg="mod">
          <ac:chgData name="Lucas Lima Lamonato" userId="b3d59fb7-7759-4eaa-8211-5d5b350db5c4" providerId="ADAL" clId="{6A2F98EF-07E8-4212-8C73-4D7FA9B538A2}" dt="2022-05-24T17:23:45.812" v="41" actId="1076"/>
          <ac:spMkLst>
            <pc:docMk/>
            <pc:sldMk cId="3089484924" sldId="441"/>
            <ac:spMk id="18" creationId="{F6F5F5BB-4104-4718-188C-F390CF0C0B43}"/>
          </ac:spMkLst>
        </pc:spChg>
        <pc:spChg chg="mod">
          <ac:chgData name="Lucas Lima Lamonato" userId="b3d59fb7-7759-4eaa-8211-5d5b350db5c4" providerId="ADAL" clId="{6A2F98EF-07E8-4212-8C73-4D7FA9B538A2}" dt="2022-05-25T15:56:02.492" v="4970" actId="1076"/>
          <ac:spMkLst>
            <pc:docMk/>
            <pc:sldMk cId="3089484924" sldId="441"/>
            <ac:spMk id="19" creationId="{6847A346-3328-02C0-7D5C-704CA2B3443A}"/>
          </ac:spMkLst>
        </pc:spChg>
        <pc:spChg chg="mod">
          <ac:chgData name="Lucas Lima Lamonato" userId="b3d59fb7-7759-4eaa-8211-5d5b350db5c4" providerId="ADAL" clId="{6A2F98EF-07E8-4212-8C73-4D7FA9B538A2}" dt="2022-05-25T15:56:58.362" v="4975" actId="2710"/>
          <ac:spMkLst>
            <pc:docMk/>
            <pc:sldMk cId="3089484924" sldId="441"/>
            <ac:spMk id="21" creationId="{D88C4593-1C75-DE73-61CA-EDBFF9842C49}"/>
          </ac:spMkLst>
        </pc:spChg>
        <pc:spChg chg="add mod">
          <ac:chgData name="Lucas Lima Lamonato" userId="b3d59fb7-7759-4eaa-8211-5d5b350db5c4" providerId="ADAL" clId="{6A2F98EF-07E8-4212-8C73-4D7FA9B538A2}" dt="2022-05-25T16:04:40.124" v="5194" actId="1076"/>
          <ac:spMkLst>
            <pc:docMk/>
            <pc:sldMk cId="3089484924" sldId="441"/>
            <ac:spMk id="26" creationId="{000ACCDC-426B-C7BA-DE6F-574BB201FDA4}"/>
          </ac:spMkLst>
        </pc:spChg>
        <pc:spChg chg="add del mod">
          <ac:chgData name="Lucas Lima Lamonato" userId="b3d59fb7-7759-4eaa-8211-5d5b350db5c4" providerId="ADAL" clId="{6A2F98EF-07E8-4212-8C73-4D7FA9B538A2}" dt="2022-05-24T17:58:54.714" v="582" actId="478"/>
          <ac:spMkLst>
            <pc:docMk/>
            <pc:sldMk cId="3089484924" sldId="441"/>
            <ac:spMk id="27" creationId="{297FDFAB-B10F-3757-17E0-D91AA6899E31}"/>
          </ac:spMkLst>
        </pc:spChg>
        <pc:spChg chg="add mod">
          <ac:chgData name="Lucas Lima Lamonato" userId="b3d59fb7-7759-4eaa-8211-5d5b350db5c4" providerId="ADAL" clId="{6A2F98EF-07E8-4212-8C73-4D7FA9B538A2}" dt="2022-05-25T16:04:58.466" v="5196" actId="1076"/>
          <ac:spMkLst>
            <pc:docMk/>
            <pc:sldMk cId="3089484924" sldId="441"/>
            <ac:spMk id="28" creationId="{2C6438F9-4351-101B-5B31-6F34DA04120F}"/>
          </ac:spMkLst>
        </pc:spChg>
        <pc:spChg chg="add mod">
          <ac:chgData name="Lucas Lima Lamonato" userId="b3d59fb7-7759-4eaa-8211-5d5b350db5c4" providerId="ADAL" clId="{6A2F98EF-07E8-4212-8C73-4D7FA9B538A2}" dt="2022-05-24T17:59:50.244" v="590" actId="164"/>
          <ac:spMkLst>
            <pc:docMk/>
            <pc:sldMk cId="3089484924" sldId="441"/>
            <ac:spMk id="29" creationId="{2BB6BA6F-4C39-4EFA-1CF6-EEE95A4778FA}"/>
          </ac:spMkLst>
        </pc:spChg>
        <pc:spChg chg="add mod">
          <ac:chgData name="Lucas Lima Lamonato" userId="b3d59fb7-7759-4eaa-8211-5d5b350db5c4" providerId="ADAL" clId="{6A2F98EF-07E8-4212-8C73-4D7FA9B538A2}" dt="2022-05-25T15:55:03.707" v="4959" actId="34135"/>
          <ac:spMkLst>
            <pc:docMk/>
            <pc:sldMk cId="3089484924" sldId="441"/>
            <ac:spMk id="31" creationId="{306AF8DF-DEFC-9A42-1CA0-376338C1A8DC}"/>
          </ac:spMkLst>
        </pc:spChg>
        <pc:spChg chg="add del mod">
          <ac:chgData name="Lucas Lima Lamonato" userId="b3d59fb7-7759-4eaa-8211-5d5b350db5c4" providerId="ADAL" clId="{6A2F98EF-07E8-4212-8C73-4D7FA9B538A2}" dt="2022-05-25T15:49:02.335" v="4537"/>
          <ac:spMkLst>
            <pc:docMk/>
            <pc:sldMk cId="3089484924" sldId="441"/>
            <ac:spMk id="32" creationId="{DC61A134-1729-B263-B435-FA4E0707297D}"/>
          </ac:spMkLst>
        </pc:spChg>
        <pc:spChg chg="add del mod">
          <ac:chgData name="Lucas Lima Lamonato" userId="b3d59fb7-7759-4eaa-8211-5d5b350db5c4" providerId="ADAL" clId="{6A2F98EF-07E8-4212-8C73-4D7FA9B538A2}" dt="2022-05-25T15:49:19.470" v="4539" actId="478"/>
          <ac:spMkLst>
            <pc:docMk/>
            <pc:sldMk cId="3089484924" sldId="441"/>
            <ac:spMk id="33" creationId="{437DC536-9268-AC37-BBE4-222BAE2B4C0F}"/>
          </ac:spMkLst>
        </pc:spChg>
        <pc:spChg chg="add mod">
          <ac:chgData name="Lucas Lima Lamonato" userId="b3d59fb7-7759-4eaa-8211-5d5b350db5c4" providerId="ADAL" clId="{6A2F98EF-07E8-4212-8C73-4D7FA9B538A2}" dt="2022-05-25T15:55:03.707" v="4959" actId="34135"/>
          <ac:spMkLst>
            <pc:docMk/>
            <pc:sldMk cId="3089484924" sldId="441"/>
            <ac:spMk id="34" creationId="{1CB5C6DD-382B-551F-01EF-5F17E269857C}"/>
          </ac:spMkLst>
        </pc:spChg>
        <pc:spChg chg="add mod">
          <ac:chgData name="Lucas Lima Lamonato" userId="b3d59fb7-7759-4eaa-8211-5d5b350db5c4" providerId="ADAL" clId="{6A2F98EF-07E8-4212-8C73-4D7FA9B538A2}" dt="2022-05-25T15:55:03.707" v="4959" actId="34135"/>
          <ac:spMkLst>
            <pc:docMk/>
            <pc:sldMk cId="3089484924" sldId="441"/>
            <ac:spMk id="35" creationId="{9D1B9B55-41D0-10D3-E6FF-FC55E5B188D7}"/>
          </ac:spMkLst>
        </pc:spChg>
        <pc:spChg chg="add mod">
          <ac:chgData name="Lucas Lima Lamonato" userId="b3d59fb7-7759-4eaa-8211-5d5b350db5c4" providerId="ADAL" clId="{6A2F98EF-07E8-4212-8C73-4D7FA9B538A2}" dt="2022-05-25T16:03:05.922" v="5040" actId="207"/>
          <ac:spMkLst>
            <pc:docMk/>
            <pc:sldMk cId="3089484924" sldId="441"/>
            <ac:spMk id="41" creationId="{F1FC2941-E63E-1EE3-3A09-6146F350BD38}"/>
          </ac:spMkLst>
        </pc:spChg>
        <pc:spChg chg="add mod">
          <ac:chgData name="Lucas Lima Lamonato" userId="b3d59fb7-7759-4eaa-8211-5d5b350db5c4" providerId="ADAL" clId="{6A2F98EF-07E8-4212-8C73-4D7FA9B538A2}" dt="2022-05-25T15:57:58.280" v="4991" actId="1076"/>
          <ac:spMkLst>
            <pc:docMk/>
            <pc:sldMk cId="3089484924" sldId="441"/>
            <ac:spMk id="42" creationId="{DE1E859B-0578-7829-98EA-6C128437CC57}"/>
          </ac:spMkLst>
        </pc:spChg>
        <pc:spChg chg="add mod">
          <ac:chgData name="Lucas Lima Lamonato" userId="b3d59fb7-7759-4eaa-8211-5d5b350db5c4" providerId="ADAL" clId="{6A2F98EF-07E8-4212-8C73-4D7FA9B538A2}" dt="2022-05-25T15:58:21.902" v="4995" actId="207"/>
          <ac:spMkLst>
            <pc:docMk/>
            <pc:sldMk cId="3089484924" sldId="441"/>
            <ac:spMk id="43" creationId="{70C60BFE-E564-4AD0-B846-4F03C1BD6C5C}"/>
          </ac:spMkLst>
        </pc:spChg>
        <pc:spChg chg="add mod">
          <ac:chgData name="Lucas Lima Lamonato" userId="b3d59fb7-7759-4eaa-8211-5d5b350db5c4" providerId="ADAL" clId="{6A2F98EF-07E8-4212-8C73-4D7FA9B538A2}" dt="2022-05-25T16:03:02.536" v="5039" actId="207"/>
          <ac:spMkLst>
            <pc:docMk/>
            <pc:sldMk cId="3089484924" sldId="441"/>
            <ac:spMk id="44" creationId="{A400DBA4-BF49-CC6F-E51B-143B06826565}"/>
          </ac:spMkLst>
        </pc:spChg>
        <pc:spChg chg="add mod">
          <ac:chgData name="Lucas Lima Lamonato" userId="b3d59fb7-7759-4eaa-8211-5d5b350db5c4" providerId="ADAL" clId="{6A2F98EF-07E8-4212-8C73-4D7FA9B538A2}" dt="2022-05-25T15:57:58.280" v="4991" actId="1076"/>
          <ac:spMkLst>
            <pc:docMk/>
            <pc:sldMk cId="3089484924" sldId="441"/>
            <ac:spMk id="45" creationId="{4862B084-D148-9E00-77CD-4098780D6E04}"/>
          </ac:spMkLst>
        </pc:spChg>
        <pc:spChg chg="add mod">
          <ac:chgData name="Lucas Lima Lamonato" userId="b3d59fb7-7759-4eaa-8211-5d5b350db5c4" providerId="ADAL" clId="{6A2F98EF-07E8-4212-8C73-4D7FA9B538A2}" dt="2022-05-25T15:58:29.679" v="4996" actId="207"/>
          <ac:spMkLst>
            <pc:docMk/>
            <pc:sldMk cId="3089484924" sldId="441"/>
            <ac:spMk id="46" creationId="{9ED71B3F-59AB-0161-C5AB-2AF208A7E732}"/>
          </ac:spMkLst>
        </pc:spChg>
        <pc:spChg chg="add mod">
          <ac:chgData name="Lucas Lima Lamonato" userId="b3d59fb7-7759-4eaa-8211-5d5b350db5c4" providerId="ADAL" clId="{6A2F98EF-07E8-4212-8C73-4D7FA9B538A2}" dt="2022-05-25T15:57:44.384" v="4982" actId="207"/>
          <ac:spMkLst>
            <pc:docMk/>
            <pc:sldMk cId="3089484924" sldId="441"/>
            <ac:spMk id="47" creationId="{E6109877-5BFB-0047-14AC-E5369E086A18}"/>
          </ac:spMkLst>
        </pc:spChg>
        <pc:spChg chg="add mod">
          <ac:chgData name="Lucas Lima Lamonato" userId="b3d59fb7-7759-4eaa-8211-5d5b350db5c4" providerId="ADAL" clId="{6A2F98EF-07E8-4212-8C73-4D7FA9B538A2}" dt="2022-05-25T15:58:29.679" v="4996" actId="207"/>
          <ac:spMkLst>
            <pc:docMk/>
            <pc:sldMk cId="3089484924" sldId="441"/>
            <ac:spMk id="48" creationId="{157ECA22-6EAC-9C42-5CA5-D59BC17FA043}"/>
          </ac:spMkLst>
        </pc:spChg>
        <pc:spChg chg="add del mod">
          <ac:chgData name="Lucas Lima Lamonato" userId="b3d59fb7-7759-4eaa-8211-5d5b350db5c4" providerId="ADAL" clId="{6A2F98EF-07E8-4212-8C73-4D7FA9B538A2}" dt="2022-05-25T15:54:34.048" v="4951" actId="478"/>
          <ac:spMkLst>
            <pc:docMk/>
            <pc:sldMk cId="3089484924" sldId="441"/>
            <ac:spMk id="49" creationId="{2863E255-F35E-E9B4-9145-231D643F4D04}"/>
          </ac:spMkLst>
        </pc:spChg>
        <pc:spChg chg="add del mod">
          <ac:chgData name="Lucas Lima Lamonato" userId="b3d59fb7-7759-4eaa-8211-5d5b350db5c4" providerId="ADAL" clId="{6A2F98EF-07E8-4212-8C73-4D7FA9B538A2}" dt="2022-05-25T15:54:34.048" v="4951" actId="478"/>
          <ac:spMkLst>
            <pc:docMk/>
            <pc:sldMk cId="3089484924" sldId="441"/>
            <ac:spMk id="50" creationId="{6733A071-D88E-9E8E-C520-BD94E1D3AC78}"/>
          </ac:spMkLst>
        </pc:spChg>
        <pc:spChg chg="add del mod">
          <ac:chgData name="Lucas Lima Lamonato" userId="b3d59fb7-7759-4eaa-8211-5d5b350db5c4" providerId="ADAL" clId="{6A2F98EF-07E8-4212-8C73-4D7FA9B538A2}" dt="2022-05-25T15:54:34.048" v="4951" actId="478"/>
          <ac:spMkLst>
            <pc:docMk/>
            <pc:sldMk cId="3089484924" sldId="441"/>
            <ac:spMk id="51" creationId="{0A45F532-7A8B-A1A0-572D-3A0D2B5C1510}"/>
          </ac:spMkLst>
        </pc:spChg>
        <pc:spChg chg="add mod">
          <ac:chgData name="Lucas Lima Lamonato" userId="b3d59fb7-7759-4eaa-8211-5d5b350db5c4" providerId="ADAL" clId="{6A2F98EF-07E8-4212-8C73-4D7FA9B538A2}" dt="2022-05-25T15:57:58.280" v="4991" actId="1076"/>
          <ac:spMkLst>
            <pc:docMk/>
            <pc:sldMk cId="3089484924" sldId="441"/>
            <ac:spMk id="52" creationId="{AC308A32-9478-0E72-8DB7-A136DE414899}"/>
          </ac:spMkLst>
        </pc:spChg>
        <pc:spChg chg="add mod">
          <ac:chgData name="Lucas Lima Lamonato" userId="b3d59fb7-7759-4eaa-8211-5d5b350db5c4" providerId="ADAL" clId="{6A2F98EF-07E8-4212-8C73-4D7FA9B538A2}" dt="2022-05-25T16:04:49.196" v="5195" actId="1076"/>
          <ac:spMkLst>
            <pc:docMk/>
            <pc:sldMk cId="3089484924" sldId="441"/>
            <ac:spMk id="53" creationId="{D7B375F6-2C54-7BA7-14CC-79D1F3AE7147}"/>
          </ac:spMkLst>
        </pc:spChg>
        <pc:grpChg chg="add mod">
          <ac:chgData name="Lucas Lima Lamonato" userId="b3d59fb7-7759-4eaa-8211-5d5b350db5c4" providerId="ADAL" clId="{6A2F98EF-07E8-4212-8C73-4D7FA9B538A2}" dt="2022-05-25T15:58:41.369" v="4997" actId="1076"/>
          <ac:grpSpMkLst>
            <pc:docMk/>
            <pc:sldMk cId="3089484924" sldId="441"/>
            <ac:grpSpMk id="2" creationId="{BAEF913D-6C39-F4DD-FE94-8AA02C373AB6}"/>
          </ac:grpSpMkLst>
        </pc:grpChg>
        <pc:grpChg chg="add mod">
          <ac:chgData name="Lucas Lima Lamonato" userId="b3d59fb7-7759-4eaa-8211-5d5b350db5c4" providerId="ADAL" clId="{6A2F98EF-07E8-4212-8C73-4D7FA9B538A2}" dt="2022-05-25T15:58:41.369" v="4997" actId="1076"/>
          <ac:grpSpMkLst>
            <pc:docMk/>
            <pc:sldMk cId="3089484924" sldId="441"/>
            <ac:grpSpMk id="3" creationId="{17E4BB02-EF1C-072A-0F6C-1F23E2C51FED}"/>
          </ac:grpSpMkLst>
        </pc:grpChg>
        <pc:grpChg chg="add mod ord">
          <ac:chgData name="Lucas Lima Lamonato" userId="b3d59fb7-7759-4eaa-8211-5d5b350db5c4" providerId="ADAL" clId="{6A2F98EF-07E8-4212-8C73-4D7FA9B538A2}" dt="2022-05-25T15:55:50.840" v="4968" actId="166"/>
          <ac:grpSpMkLst>
            <pc:docMk/>
            <pc:sldMk cId="3089484924" sldId="441"/>
            <ac:grpSpMk id="5" creationId="{BFBFEFDB-84C3-71F2-BC5C-74D760666C61}"/>
          </ac:grpSpMkLst>
        </pc:grpChg>
        <pc:grpChg chg="mod">
          <ac:chgData name="Lucas Lima Lamonato" userId="b3d59fb7-7759-4eaa-8211-5d5b350db5c4" providerId="ADAL" clId="{6A2F98EF-07E8-4212-8C73-4D7FA9B538A2}" dt="2022-05-24T18:00:08.803" v="595" actId="1076"/>
          <ac:grpSpMkLst>
            <pc:docMk/>
            <pc:sldMk cId="3089484924" sldId="441"/>
            <ac:grpSpMk id="9" creationId="{30F47780-ECEC-A071-949F-8C865AC74597}"/>
          </ac:grpSpMkLst>
        </pc:grpChg>
        <pc:graphicFrameChg chg="add del mod modGraphic">
          <ac:chgData name="Lucas Lima Lamonato" userId="b3d59fb7-7759-4eaa-8211-5d5b350db5c4" providerId="ADAL" clId="{6A2F98EF-07E8-4212-8C73-4D7FA9B538A2}" dt="2022-05-25T15:04:28.782" v="2024" actId="21"/>
          <ac:graphicFrameMkLst>
            <pc:docMk/>
            <pc:sldMk cId="3089484924" sldId="441"/>
            <ac:graphicFrameMk id="4" creationId="{E82421F6-766D-3108-AC69-A114954A13D1}"/>
          </ac:graphicFrameMkLst>
        </pc:graphicFrameChg>
        <pc:picChg chg="add del mod">
          <ac:chgData name="Lucas Lima Lamonato" userId="b3d59fb7-7759-4eaa-8211-5d5b350db5c4" providerId="ADAL" clId="{6A2F98EF-07E8-4212-8C73-4D7FA9B538A2}" dt="2022-05-25T15:04:39.215" v="2026" actId="21"/>
          <ac:picMkLst>
            <pc:docMk/>
            <pc:sldMk cId="3089484924" sldId="441"/>
            <ac:picMk id="13" creationId="{D9FED8C5-9C60-1092-D5DE-95F4ECFC14CB}"/>
          </ac:picMkLst>
        </pc:picChg>
        <pc:picChg chg="mod">
          <ac:chgData name="Lucas Lima Lamonato" userId="b3d59fb7-7759-4eaa-8211-5d5b350db5c4" providerId="ADAL" clId="{6A2F98EF-07E8-4212-8C73-4D7FA9B538A2}" dt="2022-05-25T15:56:02.492" v="4970" actId="1076"/>
          <ac:picMkLst>
            <pc:docMk/>
            <pc:sldMk cId="3089484924" sldId="441"/>
            <ac:picMk id="20" creationId="{649EB241-8CCA-7079-140F-0095D7CBAB37}"/>
          </ac:picMkLst>
        </pc:picChg>
        <pc:picChg chg="mod">
          <ac:chgData name="Lucas Lima Lamonato" userId="b3d59fb7-7759-4eaa-8211-5d5b350db5c4" providerId="ADAL" clId="{6A2F98EF-07E8-4212-8C73-4D7FA9B538A2}" dt="2022-05-25T16:05:32.639" v="5199" actId="14100"/>
          <ac:picMkLst>
            <pc:docMk/>
            <pc:sldMk cId="3089484924" sldId="441"/>
            <ac:picMk id="22" creationId="{51DCC13C-EBE5-3634-6945-2A8F65B33B1B}"/>
          </ac:picMkLst>
        </pc:picChg>
        <pc:picChg chg="mod">
          <ac:chgData name="Lucas Lima Lamonato" userId="b3d59fb7-7759-4eaa-8211-5d5b350db5c4" providerId="ADAL" clId="{6A2F98EF-07E8-4212-8C73-4D7FA9B538A2}" dt="2022-05-25T16:05:32.639" v="5199" actId="14100"/>
          <ac:picMkLst>
            <pc:docMk/>
            <pc:sldMk cId="3089484924" sldId="441"/>
            <ac:picMk id="23" creationId="{3CD64AB8-6C1C-6242-00D1-E0D0D3435491}"/>
          </ac:picMkLst>
        </pc:picChg>
        <pc:picChg chg="mod">
          <ac:chgData name="Lucas Lima Lamonato" userId="b3d59fb7-7759-4eaa-8211-5d5b350db5c4" providerId="ADAL" clId="{6A2F98EF-07E8-4212-8C73-4D7FA9B538A2}" dt="2022-05-25T16:05:32.639" v="5199" actId="14100"/>
          <ac:picMkLst>
            <pc:docMk/>
            <pc:sldMk cId="3089484924" sldId="441"/>
            <ac:picMk id="24" creationId="{5FE83AEF-5BB8-E24F-D7D2-9E20ACC10B8C}"/>
          </ac:picMkLst>
        </pc:picChg>
        <pc:picChg chg="add del mod">
          <ac:chgData name="Lucas Lima Lamonato" userId="b3d59fb7-7759-4eaa-8211-5d5b350db5c4" providerId="ADAL" clId="{6A2F98EF-07E8-4212-8C73-4D7FA9B538A2}" dt="2022-05-25T15:04:39.215" v="2026" actId="21"/>
          <ac:picMkLst>
            <pc:docMk/>
            <pc:sldMk cId="3089484924" sldId="441"/>
            <ac:picMk id="25" creationId="{D5078B78-FAD6-9972-C352-83482770F394}"/>
          </ac:picMkLst>
        </pc:picChg>
        <pc:picChg chg="add mod">
          <ac:chgData name="Lucas Lima Lamonato" userId="b3d59fb7-7759-4eaa-8211-5d5b350db5c4" providerId="ADAL" clId="{6A2F98EF-07E8-4212-8C73-4D7FA9B538A2}" dt="2022-05-25T16:04:58.466" v="5196" actId="1076"/>
          <ac:picMkLst>
            <pc:docMk/>
            <pc:sldMk cId="3089484924" sldId="441"/>
            <ac:picMk id="27" creationId="{F30F2F6A-0E4E-0AB6-B75B-CD1C1D38E365}"/>
          </ac:picMkLst>
        </pc:picChg>
        <pc:picChg chg="add del mod">
          <ac:chgData name="Lucas Lima Lamonato" userId="b3d59fb7-7759-4eaa-8211-5d5b350db5c4" providerId="ADAL" clId="{6A2F98EF-07E8-4212-8C73-4D7FA9B538A2}" dt="2022-05-24T17:58:54.714" v="582" actId="478"/>
          <ac:picMkLst>
            <pc:docMk/>
            <pc:sldMk cId="3089484924" sldId="441"/>
            <ac:picMk id="28" creationId="{6B8D7735-5F70-A84C-210A-8B370A4FD867}"/>
          </ac:picMkLst>
        </pc:picChg>
        <pc:picChg chg="add mod">
          <ac:chgData name="Lucas Lima Lamonato" userId="b3d59fb7-7759-4eaa-8211-5d5b350db5c4" providerId="ADAL" clId="{6A2F98EF-07E8-4212-8C73-4D7FA9B538A2}" dt="2022-05-24T17:59:50.244" v="590" actId="164"/>
          <ac:picMkLst>
            <pc:docMk/>
            <pc:sldMk cId="3089484924" sldId="441"/>
            <ac:picMk id="30" creationId="{1C3F3A1C-40D9-DF41-ED75-D8629BBFB607}"/>
          </ac:picMkLst>
        </pc:picChg>
        <pc:picChg chg="add del mod">
          <ac:chgData name="Lucas Lima Lamonato" userId="b3d59fb7-7759-4eaa-8211-5d5b350db5c4" providerId="ADAL" clId="{6A2F98EF-07E8-4212-8C73-4D7FA9B538A2}" dt="2022-05-25T15:54:36.677" v="4952" actId="478"/>
          <ac:picMkLst>
            <pc:docMk/>
            <pc:sldMk cId="3089484924" sldId="441"/>
            <ac:picMk id="36" creationId="{9DB62199-DD93-E9D3-A635-FA757CAEAD52}"/>
          </ac:picMkLst>
        </pc:picChg>
        <pc:cxnChg chg="add del mod">
          <ac:chgData name="Lucas Lima Lamonato" userId="b3d59fb7-7759-4eaa-8211-5d5b350db5c4" providerId="ADAL" clId="{6A2F98EF-07E8-4212-8C73-4D7FA9B538A2}" dt="2022-05-25T15:49:20.419" v="4540" actId="478"/>
          <ac:cxnSpMkLst>
            <pc:docMk/>
            <pc:sldMk cId="3089484924" sldId="441"/>
            <ac:cxnSpMk id="37" creationId="{25052CA3-03F0-DA6C-B832-82EB5A044A3A}"/>
          </ac:cxnSpMkLst>
        </pc:cxnChg>
        <pc:cxnChg chg="add mod">
          <ac:chgData name="Lucas Lima Lamonato" userId="b3d59fb7-7759-4eaa-8211-5d5b350db5c4" providerId="ADAL" clId="{6A2F98EF-07E8-4212-8C73-4D7FA9B538A2}" dt="2022-05-25T15:58:04.930" v="4993" actId="14100"/>
          <ac:cxnSpMkLst>
            <pc:docMk/>
            <pc:sldMk cId="3089484924" sldId="441"/>
            <ac:cxnSpMk id="38" creationId="{3695635F-C4DB-7B9C-CD92-F52E66AB6CC1}"/>
          </ac:cxnSpMkLst>
        </pc:cxnChg>
        <pc:cxnChg chg="add mod">
          <ac:chgData name="Lucas Lima Lamonato" userId="b3d59fb7-7759-4eaa-8211-5d5b350db5c4" providerId="ADAL" clId="{6A2F98EF-07E8-4212-8C73-4D7FA9B538A2}" dt="2022-05-25T15:58:08.163" v="4994" actId="14100"/>
          <ac:cxnSpMkLst>
            <pc:docMk/>
            <pc:sldMk cId="3089484924" sldId="441"/>
            <ac:cxnSpMk id="39" creationId="{A3F4F9C4-9AA7-38DE-526B-2AE34154694C}"/>
          </ac:cxnSpMkLst>
        </pc:cxnChg>
        <pc:cxnChg chg="add del mod">
          <ac:chgData name="Lucas Lima Lamonato" userId="b3d59fb7-7759-4eaa-8211-5d5b350db5c4" providerId="ADAL" clId="{6A2F98EF-07E8-4212-8C73-4D7FA9B538A2}" dt="2022-05-25T15:54:41.793" v="4954" actId="478"/>
          <ac:cxnSpMkLst>
            <pc:docMk/>
            <pc:sldMk cId="3089484924" sldId="441"/>
            <ac:cxnSpMk id="40" creationId="{DA26D5D6-D404-8730-D296-35D57298758C}"/>
          </ac:cxnSpMkLst>
        </pc:cxnChg>
      </pc:sldChg>
      <pc:sldChg chg="modCm">
        <pc:chgData name="Lucas Lima Lamonato" userId="b3d59fb7-7759-4eaa-8211-5d5b350db5c4" providerId="ADAL" clId="{6A2F98EF-07E8-4212-8C73-4D7FA9B538A2}" dt="2022-05-25T15:59:24.925" v="5006" actId="2056"/>
        <pc:sldMkLst>
          <pc:docMk/>
          <pc:sldMk cId="2196506479" sldId="445"/>
        </pc:sldMkLst>
      </pc:sldChg>
      <pc:sldChg chg="addSp delSp modSp mod ord modShow">
        <pc:chgData name="Lucas Lima Lamonato" userId="b3d59fb7-7759-4eaa-8211-5d5b350db5c4" providerId="ADAL" clId="{6A2F98EF-07E8-4212-8C73-4D7FA9B538A2}" dt="2022-05-25T15:59:14.323" v="5005" actId="729"/>
        <pc:sldMkLst>
          <pc:docMk/>
          <pc:sldMk cId="1976822271" sldId="455"/>
        </pc:sldMkLst>
        <pc:spChg chg="add del mod">
          <ac:chgData name="Lucas Lima Lamonato" userId="b3d59fb7-7759-4eaa-8211-5d5b350db5c4" providerId="ADAL" clId="{6A2F98EF-07E8-4212-8C73-4D7FA9B538A2}" dt="2022-05-25T15:45:44.539" v="4382" actId="1076"/>
          <ac:spMkLst>
            <pc:docMk/>
            <pc:sldMk cId="1976822271" sldId="455"/>
            <ac:spMk id="3" creationId="{614F1FBC-AB78-46DE-3EFD-CCE981FBC221}"/>
          </ac:spMkLst>
        </pc:spChg>
        <pc:spChg chg="mod">
          <ac:chgData name="Lucas Lima Lamonato" userId="b3d59fb7-7759-4eaa-8211-5d5b350db5c4" providerId="ADAL" clId="{6A2F98EF-07E8-4212-8C73-4D7FA9B538A2}" dt="2022-05-25T15:45:38.443" v="4381"/>
          <ac:spMkLst>
            <pc:docMk/>
            <pc:sldMk cId="1976822271" sldId="455"/>
            <ac:spMk id="6" creationId="{27D7B5D6-4D4B-4555-E71C-FED2AE14C18F}"/>
          </ac:spMkLst>
        </pc:spChg>
        <pc:spChg chg="mod">
          <ac:chgData name="Lucas Lima Lamonato" userId="b3d59fb7-7759-4eaa-8211-5d5b350db5c4" providerId="ADAL" clId="{6A2F98EF-07E8-4212-8C73-4D7FA9B538A2}" dt="2022-05-25T15:45:38.443" v="4381"/>
          <ac:spMkLst>
            <pc:docMk/>
            <pc:sldMk cId="1976822271" sldId="455"/>
            <ac:spMk id="8" creationId="{DD5BFBF6-B1DB-F097-4689-57A66E1D2C5D}"/>
          </ac:spMkLst>
        </pc:spChg>
        <pc:grpChg chg="add mod">
          <ac:chgData name="Lucas Lima Lamonato" userId="b3d59fb7-7759-4eaa-8211-5d5b350db5c4" providerId="ADAL" clId="{6A2F98EF-07E8-4212-8C73-4D7FA9B538A2}" dt="2022-05-25T15:45:38.443" v="4381"/>
          <ac:grpSpMkLst>
            <pc:docMk/>
            <pc:sldMk cId="1976822271" sldId="455"/>
            <ac:grpSpMk id="5" creationId="{C26BB354-B9CE-FC98-BEFF-A0743F5CC418}"/>
          </ac:grpSpMkLst>
        </pc:grpChg>
        <pc:graphicFrameChg chg="add del mod">
          <ac:chgData name="Lucas Lima Lamonato" userId="b3d59fb7-7759-4eaa-8211-5d5b350db5c4" providerId="ADAL" clId="{6A2F98EF-07E8-4212-8C73-4D7FA9B538A2}" dt="2022-05-25T15:04:48.954" v="2028" actId="478"/>
          <ac:graphicFrameMkLst>
            <pc:docMk/>
            <pc:sldMk cId="1976822271" sldId="455"/>
            <ac:graphicFrameMk id="4" creationId="{DED10536-D7F8-16FE-298F-B4669788C3E9}"/>
          </ac:graphicFrameMkLst>
        </pc:graphicFrameChg>
        <pc:cxnChg chg="mod">
          <ac:chgData name="Lucas Lima Lamonato" userId="b3d59fb7-7759-4eaa-8211-5d5b350db5c4" providerId="ADAL" clId="{6A2F98EF-07E8-4212-8C73-4D7FA9B538A2}" dt="2022-05-25T15:45:38.443" v="4381"/>
          <ac:cxnSpMkLst>
            <pc:docMk/>
            <pc:sldMk cId="1976822271" sldId="455"/>
            <ac:cxnSpMk id="7" creationId="{858C004C-7B54-A874-EF9B-28D55DB7718A}"/>
          </ac:cxnSpMkLst>
        </pc:cxnChg>
      </pc:sldChg>
      <pc:sldChg chg="addSp delSp modSp add mod ord">
        <pc:chgData name="Lucas Lima Lamonato" userId="b3d59fb7-7759-4eaa-8211-5d5b350db5c4" providerId="ADAL" clId="{6A2F98EF-07E8-4212-8C73-4D7FA9B538A2}" dt="2022-05-25T15:58:48.897" v="5002" actId="20577"/>
        <pc:sldMkLst>
          <pc:docMk/>
          <pc:sldMk cId="1062578415" sldId="458"/>
        </pc:sldMkLst>
        <pc:spChg chg="del">
          <ac:chgData name="Lucas Lima Lamonato" userId="b3d59fb7-7759-4eaa-8211-5d5b350db5c4" providerId="ADAL" clId="{6A2F98EF-07E8-4212-8C73-4D7FA9B538A2}" dt="2022-05-25T15:04:52.155" v="2029" actId="478"/>
          <ac:spMkLst>
            <pc:docMk/>
            <pc:sldMk cId="1062578415" sldId="458"/>
            <ac:spMk id="3" creationId="{614F1FBC-AB78-46DE-3EFD-CCE981FBC221}"/>
          </ac:spMkLst>
        </pc:spChg>
        <pc:spChg chg="add del mod">
          <ac:chgData name="Lucas Lima Lamonato" userId="b3d59fb7-7759-4eaa-8211-5d5b350db5c4" providerId="ADAL" clId="{6A2F98EF-07E8-4212-8C73-4D7FA9B538A2}" dt="2022-05-25T15:41:51.191" v="3954" actId="21"/>
          <ac:spMkLst>
            <pc:docMk/>
            <pc:sldMk cId="1062578415" sldId="458"/>
            <ac:spMk id="6" creationId="{729AE263-E8C0-8096-3550-C31297450B24}"/>
          </ac:spMkLst>
        </pc:spChg>
        <pc:spChg chg="add del mod">
          <ac:chgData name="Lucas Lima Lamonato" userId="b3d59fb7-7759-4eaa-8211-5d5b350db5c4" providerId="ADAL" clId="{6A2F98EF-07E8-4212-8C73-4D7FA9B538A2}" dt="2022-05-25T15:41:51.191" v="3954" actId="21"/>
          <ac:spMkLst>
            <pc:docMk/>
            <pc:sldMk cId="1062578415" sldId="458"/>
            <ac:spMk id="7" creationId="{23476A00-50BC-989C-1C8F-CA2D60ED734B}"/>
          </ac:spMkLst>
        </pc:spChg>
        <pc:spChg chg="add del mod">
          <ac:chgData name="Lucas Lima Lamonato" userId="b3d59fb7-7759-4eaa-8211-5d5b350db5c4" providerId="ADAL" clId="{6A2F98EF-07E8-4212-8C73-4D7FA9B538A2}" dt="2022-05-25T15:47:57.928" v="4523" actId="478"/>
          <ac:spMkLst>
            <pc:docMk/>
            <pc:sldMk cId="1062578415" sldId="458"/>
            <ac:spMk id="8" creationId="{B0197C03-E2E5-FFD4-54D9-5D856A19E9B1}"/>
          </ac:spMkLst>
        </pc:spChg>
        <pc:spChg chg="add mod">
          <ac:chgData name="Lucas Lima Lamonato" userId="b3d59fb7-7759-4eaa-8211-5d5b350db5c4" providerId="ADAL" clId="{6A2F98EF-07E8-4212-8C73-4D7FA9B538A2}" dt="2022-05-25T15:48:31.564" v="4534" actId="1076"/>
          <ac:spMkLst>
            <pc:docMk/>
            <pc:sldMk cId="1062578415" sldId="458"/>
            <ac:spMk id="9" creationId="{C3E32123-310F-8FC2-C2F4-F7D151067B09}"/>
          </ac:spMkLst>
        </pc:spChg>
        <pc:spChg chg="mod">
          <ac:chgData name="Lucas Lima Lamonato" userId="b3d59fb7-7759-4eaa-8211-5d5b350db5c4" providerId="ADAL" clId="{6A2F98EF-07E8-4212-8C73-4D7FA9B538A2}" dt="2022-05-25T15:48:39.430" v="4535"/>
          <ac:spMkLst>
            <pc:docMk/>
            <pc:sldMk cId="1062578415" sldId="458"/>
            <ac:spMk id="12" creationId="{A54BA117-4FAB-6899-3CF4-67C4A6E5F9B2}"/>
          </ac:spMkLst>
        </pc:spChg>
        <pc:spChg chg="mod">
          <ac:chgData name="Lucas Lima Lamonato" userId="b3d59fb7-7759-4eaa-8211-5d5b350db5c4" providerId="ADAL" clId="{6A2F98EF-07E8-4212-8C73-4D7FA9B538A2}" dt="2022-05-25T15:48:39.430" v="4535"/>
          <ac:spMkLst>
            <pc:docMk/>
            <pc:sldMk cId="1062578415" sldId="458"/>
            <ac:spMk id="14" creationId="{530068C4-8A54-7A82-30A0-8BC5CA356B82}"/>
          </ac:spMkLst>
        </pc:spChg>
        <pc:grpChg chg="add mod">
          <ac:chgData name="Lucas Lima Lamonato" userId="b3d59fb7-7759-4eaa-8211-5d5b350db5c4" providerId="ADAL" clId="{6A2F98EF-07E8-4212-8C73-4D7FA9B538A2}" dt="2022-05-25T15:48:39.430" v="4535"/>
          <ac:grpSpMkLst>
            <pc:docMk/>
            <pc:sldMk cId="1062578415" sldId="458"/>
            <ac:grpSpMk id="11" creationId="{A7B57F83-76B5-1C3C-1797-79710318175B}"/>
          </ac:grpSpMkLst>
        </pc:grpChg>
        <pc:graphicFrameChg chg="mod modGraphic">
          <ac:chgData name="Lucas Lima Lamonato" userId="b3d59fb7-7759-4eaa-8211-5d5b350db5c4" providerId="ADAL" clId="{6A2F98EF-07E8-4212-8C73-4D7FA9B538A2}" dt="2022-05-25T15:58:48.897" v="5002" actId="20577"/>
          <ac:graphicFrameMkLst>
            <pc:docMk/>
            <pc:sldMk cId="1062578415" sldId="458"/>
            <ac:graphicFrameMk id="4" creationId="{DED10536-D7F8-16FE-298F-B4669788C3E9}"/>
          </ac:graphicFrameMkLst>
        </pc:graphicFrameChg>
        <pc:picChg chg="add del mod">
          <ac:chgData name="Lucas Lima Lamonato" userId="b3d59fb7-7759-4eaa-8211-5d5b350db5c4" providerId="ADAL" clId="{6A2F98EF-07E8-4212-8C73-4D7FA9B538A2}" dt="2022-05-25T15:41:51.191" v="3954" actId="21"/>
          <ac:picMkLst>
            <pc:docMk/>
            <pc:sldMk cId="1062578415" sldId="458"/>
            <ac:picMk id="5" creationId="{70E4A620-5CEA-B735-4742-AC8F5516F6B4}"/>
          </ac:picMkLst>
        </pc:picChg>
        <pc:picChg chg="add mod">
          <ac:chgData name="Lucas Lima Lamonato" userId="b3d59fb7-7759-4eaa-8211-5d5b350db5c4" providerId="ADAL" clId="{6A2F98EF-07E8-4212-8C73-4D7FA9B538A2}" dt="2022-05-25T15:48:31.564" v="4534" actId="1076"/>
          <ac:picMkLst>
            <pc:docMk/>
            <pc:sldMk cId="1062578415" sldId="458"/>
            <ac:picMk id="10" creationId="{0340F527-4D51-F94C-58C0-0BB7C1858024}"/>
          </ac:picMkLst>
        </pc:picChg>
        <pc:cxnChg chg="mod">
          <ac:chgData name="Lucas Lima Lamonato" userId="b3d59fb7-7759-4eaa-8211-5d5b350db5c4" providerId="ADAL" clId="{6A2F98EF-07E8-4212-8C73-4D7FA9B538A2}" dt="2022-05-25T15:48:39.430" v="4535"/>
          <ac:cxnSpMkLst>
            <pc:docMk/>
            <pc:sldMk cId="1062578415" sldId="458"/>
            <ac:cxnSpMk id="13" creationId="{793C071D-D11F-D55D-A1D8-23E9AF64C708}"/>
          </ac:cxnSpMkLst>
        </pc:cxnChg>
      </pc:sldChg>
      <pc:sldChg chg="modSp mod">
        <pc:chgData name="Lucas Lima Lamonato" userId="b3d59fb7-7759-4eaa-8211-5d5b350db5c4" providerId="ADAL" clId="{6A2F98EF-07E8-4212-8C73-4D7FA9B538A2}" dt="2022-05-25T16:54:44.235" v="5616" actId="20577"/>
        <pc:sldMkLst>
          <pc:docMk/>
          <pc:sldMk cId="1062578415" sldId="459"/>
        </pc:sldMkLst>
        <pc:graphicFrameChg chg="modGraphic">
          <ac:chgData name="Lucas Lima Lamonato" userId="b3d59fb7-7759-4eaa-8211-5d5b350db5c4" providerId="ADAL" clId="{6A2F98EF-07E8-4212-8C73-4D7FA9B538A2}" dt="2022-05-25T16:54:44.235" v="5616" actId="20577"/>
          <ac:graphicFrameMkLst>
            <pc:docMk/>
            <pc:sldMk cId="1062578415" sldId="459"/>
            <ac:graphicFrameMk id="4" creationId="{DED10536-D7F8-16FE-298F-B4669788C3E9}"/>
          </ac:graphicFrameMkLst>
        </pc:graphicFrameChg>
      </pc:sldChg>
      <pc:sldChg chg="addSp delSp modSp new del mod">
        <pc:chgData name="Lucas Lima Lamonato" userId="b3d59fb7-7759-4eaa-8211-5d5b350db5c4" providerId="ADAL" clId="{6A2F98EF-07E8-4212-8C73-4D7FA9B538A2}" dt="2022-05-25T15:41:40.334" v="3953" actId="47"/>
        <pc:sldMkLst>
          <pc:docMk/>
          <pc:sldMk cId="2755906963" sldId="459"/>
        </pc:sldMkLst>
        <pc:graphicFrameChg chg="add mod">
          <ac:chgData name="Lucas Lima Lamonato" userId="b3d59fb7-7759-4eaa-8211-5d5b350db5c4" providerId="ADAL" clId="{6A2F98EF-07E8-4212-8C73-4D7FA9B538A2}" dt="2022-05-25T15:16:05.732" v="3903"/>
          <ac:graphicFrameMkLst>
            <pc:docMk/>
            <pc:sldMk cId="2755906963" sldId="459"/>
            <ac:graphicFrameMk id="2" creationId="{824C7AC1-C551-61B5-E7F2-FF6AF4B59A95}"/>
          </ac:graphicFrameMkLst>
        </pc:graphicFrameChg>
        <pc:picChg chg="add del">
          <ac:chgData name="Lucas Lima Lamonato" userId="b3d59fb7-7759-4eaa-8211-5d5b350db5c4" providerId="ADAL" clId="{6A2F98EF-07E8-4212-8C73-4D7FA9B538A2}" dt="2022-05-25T15:16:10.618" v="3905" actId="21"/>
          <ac:picMkLst>
            <pc:docMk/>
            <pc:sldMk cId="2755906963" sldId="459"/>
            <ac:picMk id="3" creationId="{D453E845-40B9-99C7-4ACA-2ED53DABBCCE}"/>
          </ac:picMkLst>
        </pc:picChg>
      </pc:sldChg>
    </pc:docChg>
  </pc:docChgLst>
  <pc:docChgLst>
    <pc:chgData name="Andre Pitkowski" userId="S::apitkowski@brssz.com::48f6e014-19cb-4b7c-ad32-2cb6d8dacbb0" providerId="AD" clId="Web-{5DDDF910-108A-8C76-BB65-7F5710ED9623}"/>
    <pc:docChg chg="modSld">
      <pc:chgData name="Andre Pitkowski" userId="S::apitkowski@brssz.com::48f6e014-19cb-4b7c-ad32-2cb6d8dacbb0" providerId="AD" clId="Web-{5DDDF910-108A-8C76-BB65-7F5710ED9623}" dt="2022-05-12T11:12:49.169" v="98" actId="20577"/>
      <pc:docMkLst>
        <pc:docMk/>
      </pc:docMkLst>
      <pc:sldChg chg="addSp delSp modSp">
        <pc:chgData name="Andre Pitkowski" userId="S::apitkowski@brssz.com::48f6e014-19cb-4b7c-ad32-2cb6d8dacbb0" providerId="AD" clId="Web-{5DDDF910-108A-8C76-BB65-7F5710ED9623}" dt="2022-05-12T11:08:17.629" v="37"/>
        <pc:sldMkLst>
          <pc:docMk/>
          <pc:sldMk cId="1602643343" sldId="262"/>
        </pc:sldMkLst>
        <pc:graphicFrameChg chg="add del mod modGraphic">
          <ac:chgData name="Andre Pitkowski" userId="S::apitkowski@brssz.com::48f6e014-19cb-4b7c-ad32-2cb6d8dacbb0" providerId="AD" clId="Web-{5DDDF910-108A-8C76-BB65-7F5710ED9623}" dt="2022-05-12T11:08:17.629" v="37"/>
          <ac:graphicFrameMkLst>
            <pc:docMk/>
            <pc:sldMk cId="1602643343" sldId="262"/>
            <ac:graphicFrameMk id="3" creationId="{55B49E34-28AB-1808-1729-7F339166CE03}"/>
          </ac:graphicFrameMkLst>
        </pc:graphicFrameChg>
      </pc:sldChg>
      <pc:sldChg chg="addSp modSp">
        <pc:chgData name="Andre Pitkowski" userId="S::apitkowski@brssz.com::48f6e014-19cb-4b7c-ad32-2cb6d8dacbb0" providerId="AD" clId="Web-{5DDDF910-108A-8C76-BB65-7F5710ED9623}" dt="2022-05-12T11:12:49.169" v="98" actId="20577"/>
        <pc:sldMkLst>
          <pc:docMk/>
          <pc:sldMk cId="2870931374" sldId="264"/>
        </pc:sldMkLst>
        <pc:spChg chg="add mod">
          <ac:chgData name="Andre Pitkowski" userId="S::apitkowski@brssz.com::48f6e014-19cb-4b7c-ad32-2cb6d8dacbb0" providerId="AD" clId="Web-{5DDDF910-108A-8C76-BB65-7F5710ED9623}" dt="2022-05-12T11:12:49.169" v="98" actId="20577"/>
          <ac:spMkLst>
            <pc:docMk/>
            <pc:sldMk cId="2870931374" sldId="264"/>
            <ac:spMk id="28" creationId="{4FF67C5B-3561-C09B-101C-1F8FD770BBCA}"/>
          </ac:spMkLst>
        </pc:spChg>
        <pc:graphicFrameChg chg="add mod">
          <ac:chgData name="Andre Pitkowski" userId="S::apitkowski@brssz.com::48f6e014-19cb-4b7c-ad32-2cb6d8dacbb0" providerId="AD" clId="Web-{5DDDF910-108A-8C76-BB65-7F5710ED9623}" dt="2022-05-12T11:08:57.599" v="41" actId="14100"/>
          <ac:graphicFrameMkLst>
            <pc:docMk/>
            <pc:sldMk cId="2870931374" sldId="264"/>
            <ac:graphicFrameMk id="3" creationId="{CB2F8ABB-EA95-7AEC-AED3-680125479500}"/>
          </ac:graphicFrameMkLst>
        </pc:graphicFrameChg>
      </pc:sldChg>
    </pc:docChg>
  </pc:docChgLst>
  <pc:docChgLst>
    <pc:chgData name="Alex Henrique da Costa" userId="S::acosta@brssz.com::2fd77681-04e8-4c13-87ec-32d1792db833" providerId="AD" clId="Web-{4BB6A179-FEBA-923B-53FC-B5E323FC7D4D}"/>
    <pc:docChg chg="modSld">
      <pc:chgData name="Alex Henrique da Costa" userId="S::acosta@brssz.com::2fd77681-04e8-4c13-87ec-32d1792db833" providerId="AD" clId="Web-{4BB6A179-FEBA-923B-53FC-B5E323FC7D4D}" dt="2022-05-13T17:20:24.881" v="159" actId="1076"/>
      <pc:docMkLst>
        <pc:docMk/>
      </pc:docMkLst>
      <pc:sldChg chg="delSp modSp">
        <pc:chgData name="Alex Henrique da Costa" userId="S::acosta@brssz.com::2fd77681-04e8-4c13-87ec-32d1792db833" providerId="AD" clId="Web-{4BB6A179-FEBA-923B-53FC-B5E323FC7D4D}" dt="2022-05-13T17:20:24.881" v="159" actId="1076"/>
        <pc:sldMkLst>
          <pc:docMk/>
          <pc:sldMk cId="4017871449" sldId="275"/>
        </pc:sldMkLst>
        <pc:spChg chg="del">
          <ac:chgData name="Alex Henrique da Costa" userId="S::acosta@brssz.com::2fd77681-04e8-4c13-87ec-32d1792db833" providerId="AD" clId="Web-{4BB6A179-FEBA-923B-53FC-B5E323FC7D4D}" dt="2022-05-13T17:20:20.630" v="158"/>
          <ac:spMkLst>
            <pc:docMk/>
            <pc:sldMk cId="4017871449" sldId="275"/>
            <ac:spMk id="2" creationId="{B78DCB21-18AF-8930-FE29-6F48F9179D20}"/>
          </ac:spMkLst>
        </pc:spChg>
        <pc:spChg chg="mod">
          <ac:chgData name="Alex Henrique da Costa" userId="S::acosta@brssz.com::2fd77681-04e8-4c13-87ec-32d1792db833" providerId="AD" clId="Web-{4BB6A179-FEBA-923B-53FC-B5E323FC7D4D}" dt="2022-05-13T17:20:24.881" v="159" actId="1076"/>
          <ac:spMkLst>
            <pc:docMk/>
            <pc:sldMk cId="4017871449" sldId="275"/>
            <ac:spMk id="3" creationId="{E412C545-3204-516A-38C1-116000A16573}"/>
          </ac:spMkLst>
        </pc:spChg>
      </pc:sldChg>
    </pc:docChg>
  </pc:docChgLst>
  <pc:docChgLst>
    <pc:chgData name="Felipe Vieira da Silva" userId="5c3d26fc-009d-4400-bff2-589ceb0cde13" providerId="ADAL" clId="{AEFC2058-AF54-4254-9B70-53A70F2DE72F}"/>
    <pc:docChg chg="modSld">
      <pc:chgData name="Felipe Vieira da Silva" userId="5c3d26fc-009d-4400-bff2-589ceb0cde13" providerId="ADAL" clId="{AEFC2058-AF54-4254-9B70-53A70F2DE72F}" dt="2022-05-25T14:58:50.668" v="29" actId="2056"/>
      <pc:docMkLst>
        <pc:docMk/>
      </pc:docMkLst>
      <pc:sldChg chg="modSp mod addCm">
        <pc:chgData name="Felipe Vieira da Silva" userId="5c3d26fc-009d-4400-bff2-589ceb0cde13" providerId="ADAL" clId="{AEFC2058-AF54-4254-9B70-53A70F2DE72F}" dt="2022-05-25T11:57:30.872" v="28"/>
        <pc:sldMkLst>
          <pc:docMk/>
          <pc:sldMk cId="1650390097" sldId="443"/>
        </pc:sldMkLst>
        <pc:spChg chg="mod">
          <ac:chgData name="Felipe Vieira da Silva" userId="5c3d26fc-009d-4400-bff2-589ceb0cde13" providerId="ADAL" clId="{AEFC2058-AF54-4254-9B70-53A70F2DE72F}" dt="2022-05-25T11:55:37.225" v="27" actId="20577"/>
          <ac:spMkLst>
            <pc:docMk/>
            <pc:sldMk cId="1650390097" sldId="443"/>
            <ac:spMk id="32" creationId="{8CB93BF0-4BBC-4638-40B5-C07C49306163}"/>
          </ac:spMkLst>
        </pc:spChg>
      </pc:sldChg>
      <pc:sldChg chg="modCm">
        <pc:chgData name="Felipe Vieira da Silva" userId="5c3d26fc-009d-4400-bff2-589ceb0cde13" providerId="ADAL" clId="{AEFC2058-AF54-4254-9B70-53A70F2DE72F}" dt="2022-05-25T14:58:50.668" v="29" actId="2056"/>
        <pc:sldMkLst>
          <pc:docMk/>
          <pc:sldMk cId="2196506479" sldId="445"/>
        </pc:sldMkLst>
      </pc:sldChg>
    </pc:docChg>
  </pc:docChgLst>
  <pc:docChgLst>
    <pc:chgData name="Luiz Carlos Vendrame Junior" userId="d3bf5ef6-9a3b-456c-a747-ebdf10f07cf7" providerId="ADAL" clId="{F83A821D-8CA9-47CC-8694-89AF2239E753}"/>
    <pc:docChg chg="addSld delSld modSld sldOrd delMainMaster delSection modSection">
      <pc:chgData name="Luiz Carlos Vendrame Junior" userId="d3bf5ef6-9a3b-456c-a747-ebdf10f07cf7" providerId="ADAL" clId="{F83A821D-8CA9-47CC-8694-89AF2239E753}" dt="2022-05-11T11:51:37.222" v="14" actId="17851"/>
      <pc:docMkLst>
        <pc:docMk/>
      </pc:docMkLst>
      <pc:sldChg chg="add del">
        <pc:chgData name="Luiz Carlos Vendrame Junior" userId="d3bf5ef6-9a3b-456c-a747-ebdf10f07cf7" providerId="ADAL" clId="{F83A821D-8CA9-47CC-8694-89AF2239E753}" dt="2022-05-11T11:50:36.579" v="6" actId="47"/>
        <pc:sldMkLst>
          <pc:docMk/>
          <pc:sldMk cId="2210866551" sldId="256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2714493819" sldId="257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721877593" sldId="258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4067901801" sldId="259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2222998952" sldId="260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907405150" sldId="261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1602643343" sldId="262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1339530410" sldId="263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2870931374" sldId="264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1682810189" sldId="266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4133759175" sldId="267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2900648569" sldId="268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2953174903" sldId="269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2002891236" sldId="270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4211947433" sldId="271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2643022414" sldId="272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64105527" sldId="273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3754401306" sldId="274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4017871449" sldId="275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3364641637" sldId="276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2779908563" sldId="277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1956608827" sldId="278"/>
        </pc:sldMkLst>
      </pc:sldChg>
      <pc:sldChg chg="del">
        <pc:chgData name="Luiz Carlos Vendrame Junior" userId="d3bf5ef6-9a3b-456c-a747-ebdf10f07cf7" providerId="ADAL" clId="{F83A821D-8CA9-47CC-8694-89AF2239E753}" dt="2022-05-11T11:51:17.197" v="10" actId="47"/>
        <pc:sldMkLst>
          <pc:docMk/>
          <pc:sldMk cId="3795923723" sldId="312"/>
        </pc:sldMkLst>
      </pc:sldChg>
      <pc:sldChg chg="del">
        <pc:chgData name="Luiz Carlos Vendrame Junior" userId="d3bf5ef6-9a3b-456c-a747-ebdf10f07cf7" providerId="ADAL" clId="{F83A821D-8CA9-47CC-8694-89AF2239E753}" dt="2022-05-11T11:49:33.917" v="4" actId="47"/>
        <pc:sldMkLst>
          <pc:docMk/>
          <pc:sldMk cId="2890757070" sldId="338"/>
        </pc:sldMkLst>
      </pc:sldChg>
      <pc:sldChg chg="del">
        <pc:chgData name="Luiz Carlos Vendrame Junior" userId="d3bf5ef6-9a3b-456c-a747-ebdf10f07cf7" providerId="ADAL" clId="{F83A821D-8CA9-47CC-8694-89AF2239E753}" dt="2022-05-11T11:51:17.197" v="10" actId="47"/>
        <pc:sldMkLst>
          <pc:docMk/>
          <pc:sldMk cId="4120194361" sldId="340"/>
        </pc:sldMkLst>
      </pc:sldChg>
      <pc:sldChg chg="del">
        <pc:chgData name="Luiz Carlos Vendrame Junior" userId="d3bf5ef6-9a3b-456c-a747-ebdf10f07cf7" providerId="ADAL" clId="{F83A821D-8CA9-47CC-8694-89AF2239E753}" dt="2022-05-11T11:49:33.917" v="4" actId="47"/>
        <pc:sldMkLst>
          <pc:docMk/>
          <pc:sldMk cId="3368060385" sldId="342"/>
        </pc:sldMkLst>
      </pc:sldChg>
      <pc:sldChg chg="del">
        <pc:chgData name="Luiz Carlos Vendrame Junior" userId="d3bf5ef6-9a3b-456c-a747-ebdf10f07cf7" providerId="ADAL" clId="{F83A821D-8CA9-47CC-8694-89AF2239E753}" dt="2022-05-11T11:49:33.917" v="4" actId="47"/>
        <pc:sldMkLst>
          <pc:docMk/>
          <pc:sldMk cId="740404662" sldId="350"/>
        </pc:sldMkLst>
      </pc:sldChg>
      <pc:sldChg chg="del">
        <pc:chgData name="Luiz Carlos Vendrame Junior" userId="d3bf5ef6-9a3b-456c-a747-ebdf10f07cf7" providerId="ADAL" clId="{F83A821D-8CA9-47CC-8694-89AF2239E753}" dt="2022-05-11T11:50:58.862" v="8" actId="47"/>
        <pc:sldMkLst>
          <pc:docMk/>
          <pc:sldMk cId="451024333" sldId="351"/>
        </pc:sldMkLst>
      </pc:sldChg>
      <pc:sldChg chg="del">
        <pc:chgData name="Luiz Carlos Vendrame Junior" userId="d3bf5ef6-9a3b-456c-a747-ebdf10f07cf7" providerId="ADAL" clId="{F83A821D-8CA9-47CC-8694-89AF2239E753}" dt="2022-05-11T11:50:58.862" v="8" actId="47"/>
        <pc:sldMkLst>
          <pc:docMk/>
          <pc:sldMk cId="1382163554" sldId="352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3113429565" sldId="353"/>
        </pc:sldMkLst>
      </pc:sldChg>
      <pc:sldChg chg="del">
        <pc:chgData name="Luiz Carlos Vendrame Junior" userId="d3bf5ef6-9a3b-456c-a747-ebdf10f07cf7" providerId="ADAL" clId="{F83A821D-8CA9-47CC-8694-89AF2239E753}" dt="2022-05-11T11:51:17.197" v="10" actId="47"/>
        <pc:sldMkLst>
          <pc:docMk/>
          <pc:sldMk cId="993100969" sldId="356"/>
        </pc:sldMkLst>
      </pc:sldChg>
      <pc:sldChg chg="del">
        <pc:chgData name="Luiz Carlos Vendrame Junior" userId="d3bf5ef6-9a3b-456c-a747-ebdf10f07cf7" providerId="ADAL" clId="{F83A821D-8CA9-47CC-8694-89AF2239E753}" dt="2022-05-11T11:51:17.197" v="10" actId="47"/>
        <pc:sldMkLst>
          <pc:docMk/>
          <pc:sldMk cId="2091080677" sldId="357"/>
        </pc:sldMkLst>
      </pc:sldChg>
      <pc:sldChg chg="del">
        <pc:chgData name="Luiz Carlos Vendrame Junior" userId="d3bf5ef6-9a3b-456c-a747-ebdf10f07cf7" providerId="ADAL" clId="{F83A821D-8CA9-47CC-8694-89AF2239E753}" dt="2022-05-11T11:49:33.917" v="4" actId="47"/>
        <pc:sldMkLst>
          <pc:docMk/>
          <pc:sldMk cId="2354057821" sldId="359"/>
        </pc:sldMkLst>
      </pc:sldChg>
      <pc:sldChg chg="del">
        <pc:chgData name="Luiz Carlos Vendrame Junior" userId="d3bf5ef6-9a3b-456c-a747-ebdf10f07cf7" providerId="ADAL" clId="{F83A821D-8CA9-47CC-8694-89AF2239E753}" dt="2022-05-11T11:50:58.862" v="8" actId="47"/>
        <pc:sldMkLst>
          <pc:docMk/>
          <pc:sldMk cId="3534649821" sldId="360"/>
        </pc:sldMkLst>
      </pc:sldChg>
      <pc:sldChg chg="del">
        <pc:chgData name="Luiz Carlos Vendrame Junior" userId="d3bf5ef6-9a3b-456c-a747-ebdf10f07cf7" providerId="ADAL" clId="{F83A821D-8CA9-47CC-8694-89AF2239E753}" dt="2022-05-11T11:50:58.862" v="8" actId="47"/>
        <pc:sldMkLst>
          <pc:docMk/>
          <pc:sldMk cId="901791680" sldId="361"/>
        </pc:sldMkLst>
      </pc:sldChg>
      <pc:sldChg chg="del">
        <pc:chgData name="Luiz Carlos Vendrame Junior" userId="d3bf5ef6-9a3b-456c-a747-ebdf10f07cf7" providerId="ADAL" clId="{F83A821D-8CA9-47CC-8694-89AF2239E753}" dt="2022-05-11T11:50:47.459" v="7" actId="47"/>
        <pc:sldMkLst>
          <pc:docMk/>
          <pc:sldMk cId="3814322087" sldId="362"/>
        </pc:sldMkLst>
      </pc:sldChg>
      <pc:sldChg chg="del">
        <pc:chgData name="Luiz Carlos Vendrame Junior" userId="d3bf5ef6-9a3b-456c-a747-ebdf10f07cf7" providerId="ADAL" clId="{F83A821D-8CA9-47CC-8694-89AF2239E753}" dt="2022-05-11T11:50:58.862" v="8" actId="47"/>
        <pc:sldMkLst>
          <pc:docMk/>
          <pc:sldMk cId="2551876635" sldId="363"/>
        </pc:sldMkLst>
      </pc:sldChg>
      <pc:sldChg chg="ord">
        <pc:chgData name="Luiz Carlos Vendrame Junior" userId="d3bf5ef6-9a3b-456c-a747-ebdf10f07cf7" providerId="ADAL" clId="{F83A821D-8CA9-47CC-8694-89AF2239E753}" dt="2022-05-11T11:51:30.789" v="13"/>
        <pc:sldMkLst>
          <pc:docMk/>
          <pc:sldMk cId="1852038678" sldId="364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2249115960" sldId="384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976631042" sldId="385"/>
        </pc:sldMkLst>
      </pc:sldChg>
      <pc:sldChg chg="del">
        <pc:chgData name="Luiz Carlos Vendrame Junior" userId="d3bf5ef6-9a3b-456c-a747-ebdf10f07cf7" providerId="ADAL" clId="{F83A821D-8CA9-47CC-8694-89AF2239E753}" dt="2022-05-11T11:51:20.485" v="11" actId="47"/>
        <pc:sldMkLst>
          <pc:docMk/>
          <pc:sldMk cId="125648834" sldId="386"/>
        </pc:sldMkLst>
      </pc:sldChg>
      <pc:sldChg chg="del">
        <pc:chgData name="Luiz Carlos Vendrame Junior" userId="d3bf5ef6-9a3b-456c-a747-ebdf10f07cf7" providerId="ADAL" clId="{F83A821D-8CA9-47CC-8694-89AF2239E753}" dt="2022-05-11T11:51:17.197" v="10" actId="47"/>
        <pc:sldMkLst>
          <pc:docMk/>
          <pc:sldMk cId="3946448732" sldId="387"/>
        </pc:sldMkLst>
      </pc:sldChg>
      <pc:sldChg chg="ord">
        <pc:chgData name="Luiz Carlos Vendrame Junior" userId="d3bf5ef6-9a3b-456c-a747-ebdf10f07cf7" providerId="ADAL" clId="{F83A821D-8CA9-47CC-8694-89AF2239E753}" dt="2022-05-11T11:51:30.789" v="13"/>
        <pc:sldMkLst>
          <pc:docMk/>
          <pc:sldMk cId="3200059089" sldId="393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4007772234" sldId="397"/>
        </pc:sldMkLst>
      </pc:sldChg>
      <pc:sldChg chg="ord">
        <pc:chgData name="Luiz Carlos Vendrame Junior" userId="d3bf5ef6-9a3b-456c-a747-ebdf10f07cf7" providerId="ADAL" clId="{F83A821D-8CA9-47CC-8694-89AF2239E753}" dt="2022-05-11T11:51:30.789" v="13"/>
        <pc:sldMkLst>
          <pc:docMk/>
          <pc:sldMk cId="68259097" sldId="398"/>
        </pc:sldMkLst>
      </pc:sldChg>
      <pc:sldChg chg="ord">
        <pc:chgData name="Luiz Carlos Vendrame Junior" userId="d3bf5ef6-9a3b-456c-a747-ebdf10f07cf7" providerId="ADAL" clId="{F83A821D-8CA9-47CC-8694-89AF2239E753}" dt="2022-05-11T11:51:30.789" v="13"/>
        <pc:sldMkLst>
          <pc:docMk/>
          <pc:sldMk cId="1554451710" sldId="399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3232422318" sldId="400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2429587394" sldId="401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3275048883" sldId="402"/>
        </pc:sldMkLst>
      </pc:sldChg>
      <pc:sldChg chg="del">
        <pc:chgData name="Luiz Carlos Vendrame Junior" userId="d3bf5ef6-9a3b-456c-a747-ebdf10f07cf7" providerId="ADAL" clId="{F83A821D-8CA9-47CC-8694-89AF2239E753}" dt="2022-05-11T11:51:17.197" v="10" actId="47"/>
        <pc:sldMkLst>
          <pc:docMk/>
          <pc:sldMk cId="1394945537" sldId="403"/>
        </pc:sldMkLst>
      </pc:sldChg>
      <pc:sldChg chg="del">
        <pc:chgData name="Luiz Carlos Vendrame Junior" userId="d3bf5ef6-9a3b-456c-a747-ebdf10f07cf7" providerId="ADAL" clId="{F83A821D-8CA9-47CC-8694-89AF2239E753}" dt="2022-05-11T11:51:17.197" v="10" actId="47"/>
        <pc:sldMkLst>
          <pc:docMk/>
          <pc:sldMk cId="883927759" sldId="404"/>
        </pc:sldMkLst>
      </pc:sldChg>
      <pc:sldChg chg="del">
        <pc:chgData name="Luiz Carlos Vendrame Junior" userId="d3bf5ef6-9a3b-456c-a747-ebdf10f07cf7" providerId="ADAL" clId="{F83A821D-8CA9-47CC-8694-89AF2239E753}" dt="2022-05-11T11:51:17.197" v="10" actId="47"/>
        <pc:sldMkLst>
          <pc:docMk/>
          <pc:sldMk cId="703428100" sldId="405"/>
        </pc:sldMkLst>
      </pc:sldChg>
      <pc:sldChg chg="del">
        <pc:chgData name="Luiz Carlos Vendrame Junior" userId="d3bf5ef6-9a3b-456c-a747-ebdf10f07cf7" providerId="ADAL" clId="{F83A821D-8CA9-47CC-8694-89AF2239E753}" dt="2022-05-11T11:50:58.862" v="8" actId="47"/>
        <pc:sldMkLst>
          <pc:docMk/>
          <pc:sldMk cId="4060520133" sldId="406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69105517" sldId="407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1766751469" sldId="408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3408658232" sldId="409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2084631273" sldId="410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1242044748" sldId="411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2237499809" sldId="412"/>
        </pc:sldMkLst>
      </pc:sldChg>
      <pc:sldChg chg="del">
        <pc:chgData name="Luiz Carlos Vendrame Junior" userId="d3bf5ef6-9a3b-456c-a747-ebdf10f07cf7" providerId="ADAL" clId="{F83A821D-8CA9-47CC-8694-89AF2239E753}" dt="2022-05-11T11:50:58.862" v="8" actId="47"/>
        <pc:sldMkLst>
          <pc:docMk/>
          <pc:sldMk cId="88236892" sldId="413"/>
        </pc:sldMkLst>
      </pc:sldChg>
      <pc:sldChg chg="del">
        <pc:chgData name="Luiz Carlos Vendrame Junior" userId="d3bf5ef6-9a3b-456c-a747-ebdf10f07cf7" providerId="ADAL" clId="{F83A821D-8CA9-47CC-8694-89AF2239E753}" dt="2022-05-11T11:49:16.061" v="3" actId="47"/>
        <pc:sldMkLst>
          <pc:docMk/>
          <pc:sldMk cId="1154280522" sldId="414"/>
        </pc:sldMkLst>
      </pc:sldChg>
      <pc:sldChg chg="del">
        <pc:chgData name="Luiz Carlos Vendrame Junior" userId="d3bf5ef6-9a3b-456c-a747-ebdf10f07cf7" providerId="ADAL" clId="{F83A821D-8CA9-47CC-8694-89AF2239E753}" dt="2022-05-11T11:51:09.706" v="9" actId="47"/>
        <pc:sldMkLst>
          <pc:docMk/>
          <pc:sldMk cId="3490860293" sldId="415"/>
        </pc:sldMkLst>
      </pc:sldChg>
      <pc:sldChg chg="new ord">
        <pc:chgData name="Luiz Carlos Vendrame Junior" userId="d3bf5ef6-9a3b-456c-a747-ebdf10f07cf7" providerId="ADAL" clId="{F83A821D-8CA9-47CC-8694-89AF2239E753}" dt="2022-05-11T11:49:11.854" v="2"/>
        <pc:sldMkLst>
          <pc:docMk/>
          <pc:sldMk cId="3660669448" sldId="416"/>
        </pc:sldMkLst>
      </pc:sldChg>
      <pc:sldChg chg="add">
        <pc:chgData name="Luiz Carlos Vendrame Junior" userId="d3bf5ef6-9a3b-456c-a747-ebdf10f07cf7" providerId="ADAL" clId="{F83A821D-8CA9-47CC-8694-89AF2239E753}" dt="2022-05-11T11:49:50.090" v="5"/>
        <pc:sldMkLst>
          <pc:docMk/>
          <pc:sldMk cId="632830571" sldId="417"/>
        </pc:sldMkLst>
      </pc:sldChg>
      <pc:sldMasterChg chg="del delSldLayout">
        <pc:chgData name="Luiz Carlos Vendrame Junior" userId="d3bf5ef6-9a3b-456c-a747-ebdf10f07cf7" providerId="ADAL" clId="{F83A821D-8CA9-47CC-8694-89AF2239E753}" dt="2022-05-11T11:51:20.485" v="11" actId="47"/>
        <pc:sldMasterMkLst>
          <pc:docMk/>
          <pc:sldMasterMk cId="2076302905" sldId="2147483843"/>
        </pc:sldMasterMkLst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3268387488" sldId="2147483844"/>
          </pc:sldLayoutMkLst>
        </pc:sldLayoutChg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3205132130" sldId="2147483845"/>
          </pc:sldLayoutMkLst>
        </pc:sldLayoutChg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2992023463" sldId="2147483846"/>
          </pc:sldLayoutMkLst>
        </pc:sldLayoutChg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3957453614" sldId="2147483847"/>
          </pc:sldLayoutMkLst>
        </pc:sldLayoutChg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3612049547" sldId="2147483848"/>
          </pc:sldLayoutMkLst>
        </pc:sldLayoutChg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833359999" sldId="2147483849"/>
          </pc:sldLayoutMkLst>
        </pc:sldLayoutChg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848650621" sldId="2147483850"/>
          </pc:sldLayoutMkLst>
        </pc:sldLayoutChg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1693735226" sldId="2147483851"/>
          </pc:sldLayoutMkLst>
        </pc:sldLayoutChg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981005228" sldId="2147483852"/>
          </pc:sldLayoutMkLst>
        </pc:sldLayoutChg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887324357" sldId="2147483853"/>
          </pc:sldLayoutMkLst>
        </pc:sldLayoutChg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2354872023" sldId="2147483854"/>
          </pc:sldLayoutMkLst>
        </pc:sldLayoutChg>
        <pc:sldLayoutChg chg="del">
          <pc:chgData name="Luiz Carlos Vendrame Junior" userId="d3bf5ef6-9a3b-456c-a747-ebdf10f07cf7" providerId="ADAL" clId="{F83A821D-8CA9-47CC-8694-89AF2239E753}" dt="2022-05-11T11:51:20.485" v="11" actId="47"/>
          <pc:sldLayoutMkLst>
            <pc:docMk/>
            <pc:sldMasterMk cId="2076302905" sldId="2147483843"/>
            <pc:sldLayoutMk cId="1077143776" sldId="2147483855"/>
          </pc:sldLayoutMkLst>
        </pc:sldLayoutChg>
      </pc:sldMasterChg>
    </pc:docChg>
  </pc:docChgLst>
  <pc:docChgLst>
    <pc:chgData name="Wesley Alves Fontes" userId="fa031d31-75d0-4aeb-a466-fc60d0a75bc6" providerId="ADAL" clId="{23AE1187-90C9-4108-9DAE-E95FC0BC648C}"/>
    <pc:docChg chg="undo custSel addSld modSld sldOrd modSection">
      <pc:chgData name="Wesley Alves Fontes" userId="fa031d31-75d0-4aeb-a466-fc60d0a75bc6" providerId="ADAL" clId="{23AE1187-90C9-4108-9DAE-E95FC0BC648C}" dt="2022-05-25T17:32:04.657" v="2987" actId="20577"/>
      <pc:docMkLst>
        <pc:docMk/>
      </pc:docMkLst>
      <pc:sldChg chg="delSp mod">
        <pc:chgData name="Wesley Alves Fontes" userId="fa031d31-75d0-4aeb-a466-fc60d0a75bc6" providerId="ADAL" clId="{23AE1187-90C9-4108-9DAE-E95FC0BC648C}" dt="2022-05-25T11:35:12.896" v="686" actId="21"/>
        <pc:sldMkLst>
          <pc:docMk/>
          <pc:sldMk cId="3089484924" sldId="441"/>
        </pc:sldMkLst>
        <pc:spChg chg="del">
          <ac:chgData name="Wesley Alves Fontes" userId="fa031d31-75d0-4aeb-a466-fc60d0a75bc6" providerId="ADAL" clId="{23AE1187-90C9-4108-9DAE-E95FC0BC648C}" dt="2022-05-25T11:35:12.896" v="686" actId="21"/>
          <ac:spMkLst>
            <pc:docMk/>
            <pc:sldMk cId="3089484924" sldId="441"/>
            <ac:spMk id="18" creationId="{F6F5F5BB-4104-4718-188C-F390CF0C0B43}"/>
          </ac:spMkLst>
        </pc:spChg>
      </pc:sldChg>
      <pc:sldChg chg="addSp delSp modSp mod modShow">
        <pc:chgData name="Wesley Alves Fontes" userId="fa031d31-75d0-4aeb-a466-fc60d0a75bc6" providerId="ADAL" clId="{23AE1187-90C9-4108-9DAE-E95FC0BC648C}" dt="2022-05-25T13:07:52.508" v="1262" actId="729"/>
        <pc:sldMkLst>
          <pc:docMk/>
          <pc:sldMk cId="824963144" sldId="442"/>
        </pc:sldMkLst>
        <pc:picChg chg="add del">
          <ac:chgData name="Wesley Alves Fontes" userId="fa031d31-75d0-4aeb-a466-fc60d0a75bc6" providerId="ADAL" clId="{23AE1187-90C9-4108-9DAE-E95FC0BC648C}" dt="2022-05-25T12:42:07.004" v="704" actId="478"/>
          <ac:picMkLst>
            <pc:docMk/>
            <pc:sldMk cId="824963144" sldId="442"/>
            <ac:picMk id="1026" creationId="{9814A80F-246E-0A86-ED22-E49D23D8BF52}"/>
          </ac:picMkLst>
        </pc:picChg>
        <pc:picChg chg="add del mod">
          <ac:chgData name="Wesley Alves Fontes" userId="fa031d31-75d0-4aeb-a466-fc60d0a75bc6" providerId="ADAL" clId="{23AE1187-90C9-4108-9DAE-E95FC0BC648C}" dt="2022-05-25T12:42:38.282" v="709" actId="21"/>
          <ac:picMkLst>
            <pc:docMk/>
            <pc:sldMk cId="824963144" sldId="442"/>
            <ac:picMk id="1028" creationId="{9CDF61C3-363F-5888-E43E-9A7B27961DC4}"/>
          </ac:picMkLst>
        </pc:picChg>
      </pc:sldChg>
      <pc:sldChg chg="addSp delSp modSp mod modShow">
        <pc:chgData name="Wesley Alves Fontes" userId="fa031d31-75d0-4aeb-a466-fc60d0a75bc6" providerId="ADAL" clId="{23AE1187-90C9-4108-9DAE-E95FC0BC648C}" dt="2022-05-25T14:34:42.701" v="2139" actId="729"/>
        <pc:sldMkLst>
          <pc:docMk/>
          <pc:sldMk cId="1650390097" sldId="443"/>
        </pc:sldMkLst>
        <pc:spChg chg="add del mod">
          <ac:chgData name="Wesley Alves Fontes" userId="fa031d31-75d0-4aeb-a466-fc60d0a75bc6" providerId="ADAL" clId="{23AE1187-90C9-4108-9DAE-E95FC0BC648C}" dt="2022-05-25T14:15:09.493" v="1513" actId="478"/>
          <ac:spMkLst>
            <pc:docMk/>
            <pc:sldMk cId="1650390097" sldId="443"/>
            <ac:spMk id="16" creationId="{5D793628-F437-F5F9-DE32-C010FEF570D3}"/>
          </ac:spMkLst>
        </pc:spChg>
      </pc:sldChg>
      <pc:sldChg chg="addSp delSp modSp mod modCm">
        <pc:chgData name="Wesley Alves Fontes" userId="fa031d31-75d0-4aeb-a466-fc60d0a75bc6" providerId="ADAL" clId="{23AE1187-90C9-4108-9DAE-E95FC0BC648C}" dt="2022-05-25T17:32:04.657" v="2987" actId="20577"/>
        <pc:sldMkLst>
          <pc:docMk/>
          <pc:sldMk cId="2196506479" sldId="445"/>
        </pc:sldMkLst>
        <pc:spChg chg="add del mod topLvl">
          <ac:chgData name="Wesley Alves Fontes" userId="fa031d31-75d0-4aeb-a466-fc60d0a75bc6" providerId="ADAL" clId="{23AE1187-90C9-4108-9DAE-E95FC0BC648C}" dt="2022-05-25T16:52:55.304" v="2362" actId="478"/>
          <ac:spMkLst>
            <pc:docMk/>
            <pc:sldMk cId="2196506479" sldId="445"/>
            <ac:spMk id="2" creationId="{2A195872-5847-044F-7EE9-51D9BA477EAC}"/>
          </ac:spMkLst>
        </pc:spChg>
        <pc:spChg chg="add mod">
          <ac:chgData name="Wesley Alves Fontes" userId="fa031d31-75d0-4aeb-a466-fc60d0a75bc6" providerId="ADAL" clId="{23AE1187-90C9-4108-9DAE-E95FC0BC648C}" dt="2022-05-25T17:25:52.045" v="2892" actId="208"/>
          <ac:spMkLst>
            <pc:docMk/>
            <pc:sldMk cId="2196506479" sldId="445"/>
            <ac:spMk id="3" creationId="{23D5A54C-C802-551B-7C44-F442A87550ED}"/>
          </ac:spMkLst>
        </pc:spChg>
        <pc:spChg chg="add del mod">
          <ac:chgData name="Wesley Alves Fontes" userId="fa031d31-75d0-4aeb-a466-fc60d0a75bc6" providerId="ADAL" clId="{23AE1187-90C9-4108-9DAE-E95FC0BC648C}" dt="2022-05-25T17:03:50.679" v="2517" actId="478"/>
          <ac:spMkLst>
            <pc:docMk/>
            <pc:sldMk cId="2196506479" sldId="445"/>
            <ac:spMk id="6" creationId="{79AD88A6-4D4A-FBC0-9849-031E31F35DB8}"/>
          </ac:spMkLst>
        </pc:spChg>
        <pc:spChg chg="add mod">
          <ac:chgData name="Wesley Alves Fontes" userId="fa031d31-75d0-4aeb-a466-fc60d0a75bc6" providerId="ADAL" clId="{23AE1187-90C9-4108-9DAE-E95FC0BC648C}" dt="2022-05-25T17:28:48.892" v="2937" actId="208"/>
          <ac:spMkLst>
            <pc:docMk/>
            <pc:sldMk cId="2196506479" sldId="445"/>
            <ac:spMk id="7" creationId="{D9664413-6A35-419F-CA0E-D776F75CEDB2}"/>
          </ac:spMkLst>
        </pc:spChg>
        <pc:spChg chg="del">
          <ac:chgData name="Wesley Alves Fontes" userId="fa031d31-75d0-4aeb-a466-fc60d0a75bc6" providerId="ADAL" clId="{23AE1187-90C9-4108-9DAE-E95FC0BC648C}" dt="2022-05-25T14:57:13.482" v="2247" actId="478"/>
          <ac:spMkLst>
            <pc:docMk/>
            <pc:sldMk cId="2196506479" sldId="445"/>
            <ac:spMk id="14" creationId="{74DA2500-1D4B-E470-3707-6E14D0DD89CA}"/>
          </ac:spMkLst>
        </pc:spChg>
        <pc:spChg chg="add del mod">
          <ac:chgData name="Wesley Alves Fontes" userId="fa031d31-75d0-4aeb-a466-fc60d0a75bc6" providerId="ADAL" clId="{23AE1187-90C9-4108-9DAE-E95FC0BC648C}" dt="2022-05-25T14:40:31.137" v="2145"/>
          <ac:spMkLst>
            <pc:docMk/>
            <pc:sldMk cId="2196506479" sldId="445"/>
            <ac:spMk id="15" creationId="{ED725F5C-B3F2-00C2-7955-85A103AF62E1}"/>
          </ac:spMkLst>
        </pc:spChg>
        <pc:spChg chg="add del mod">
          <ac:chgData name="Wesley Alves Fontes" userId="fa031d31-75d0-4aeb-a466-fc60d0a75bc6" providerId="ADAL" clId="{23AE1187-90C9-4108-9DAE-E95FC0BC648C}" dt="2022-05-25T14:40:31.137" v="2145"/>
          <ac:spMkLst>
            <pc:docMk/>
            <pc:sldMk cId="2196506479" sldId="445"/>
            <ac:spMk id="18" creationId="{987F507E-9DB0-4C17-1187-EC4EC6F77DB7}"/>
          </ac:spMkLst>
        </pc:spChg>
        <pc:spChg chg="add mod">
          <ac:chgData name="Wesley Alves Fontes" userId="fa031d31-75d0-4aeb-a466-fc60d0a75bc6" providerId="ADAL" clId="{23AE1187-90C9-4108-9DAE-E95FC0BC648C}" dt="2022-05-25T14:41:14.980" v="2179" actId="1076"/>
          <ac:spMkLst>
            <pc:docMk/>
            <pc:sldMk cId="2196506479" sldId="445"/>
            <ac:spMk id="19" creationId="{AEA23549-DE24-3574-033B-E89BE0D731B0}"/>
          </ac:spMkLst>
        </pc:spChg>
        <pc:spChg chg="del mod">
          <ac:chgData name="Wesley Alves Fontes" userId="fa031d31-75d0-4aeb-a466-fc60d0a75bc6" providerId="ADAL" clId="{23AE1187-90C9-4108-9DAE-E95FC0BC648C}" dt="2022-05-25T14:41:40.018" v="2183" actId="478"/>
          <ac:spMkLst>
            <pc:docMk/>
            <pc:sldMk cId="2196506479" sldId="445"/>
            <ac:spMk id="20" creationId="{E8F4607D-1D24-6370-A27F-907F0F661E77}"/>
          </ac:spMkLst>
        </pc:spChg>
        <pc:spChg chg="del">
          <ac:chgData name="Wesley Alves Fontes" userId="fa031d31-75d0-4aeb-a466-fc60d0a75bc6" providerId="ADAL" clId="{23AE1187-90C9-4108-9DAE-E95FC0BC648C}" dt="2022-05-25T14:41:38.330" v="2181" actId="478"/>
          <ac:spMkLst>
            <pc:docMk/>
            <pc:sldMk cId="2196506479" sldId="445"/>
            <ac:spMk id="22" creationId="{548D16B3-5CEC-CFA5-D1BF-C3AA4D7397F1}"/>
          </ac:spMkLst>
        </pc:spChg>
        <pc:spChg chg="add mod">
          <ac:chgData name="Wesley Alves Fontes" userId="fa031d31-75d0-4aeb-a466-fc60d0a75bc6" providerId="ADAL" clId="{23AE1187-90C9-4108-9DAE-E95FC0BC648C}" dt="2022-05-25T14:41:14.980" v="2179" actId="1076"/>
          <ac:spMkLst>
            <pc:docMk/>
            <pc:sldMk cId="2196506479" sldId="445"/>
            <ac:spMk id="24" creationId="{E2A4DADC-1FCD-0B7A-26E5-1775CFAF517E}"/>
          </ac:spMkLst>
        </pc:spChg>
        <pc:spChg chg="add mod">
          <ac:chgData name="Wesley Alves Fontes" userId="fa031d31-75d0-4aeb-a466-fc60d0a75bc6" providerId="ADAL" clId="{23AE1187-90C9-4108-9DAE-E95FC0BC648C}" dt="2022-05-25T14:41:19.496" v="2180" actId="14100"/>
          <ac:spMkLst>
            <pc:docMk/>
            <pc:sldMk cId="2196506479" sldId="445"/>
            <ac:spMk id="25" creationId="{B0529183-4F03-1ED9-9A4A-72211491923C}"/>
          </ac:spMkLst>
        </pc:spChg>
        <pc:spChg chg="add mod">
          <ac:chgData name="Wesley Alves Fontes" userId="fa031d31-75d0-4aeb-a466-fc60d0a75bc6" providerId="ADAL" clId="{23AE1187-90C9-4108-9DAE-E95FC0BC648C}" dt="2022-05-25T17:32:04.657" v="2987" actId="20577"/>
          <ac:spMkLst>
            <pc:docMk/>
            <pc:sldMk cId="2196506479" sldId="445"/>
            <ac:spMk id="31" creationId="{45A37332-95BD-4999-BBA8-B7775F448A8B}"/>
          </ac:spMkLst>
        </pc:spChg>
        <pc:spChg chg="add mod">
          <ac:chgData name="Wesley Alves Fontes" userId="fa031d31-75d0-4aeb-a466-fc60d0a75bc6" providerId="ADAL" clId="{23AE1187-90C9-4108-9DAE-E95FC0BC648C}" dt="2022-05-25T17:25:58.747" v="2895" actId="208"/>
          <ac:spMkLst>
            <pc:docMk/>
            <pc:sldMk cId="2196506479" sldId="445"/>
            <ac:spMk id="43" creationId="{00197378-D386-32FE-DDF4-4F967D5CF1BF}"/>
          </ac:spMkLst>
        </pc:spChg>
        <pc:spChg chg="add del">
          <ac:chgData name="Wesley Alves Fontes" userId="fa031d31-75d0-4aeb-a466-fc60d0a75bc6" providerId="ADAL" clId="{23AE1187-90C9-4108-9DAE-E95FC0BC648C}" dt="2022-05-25T16:58:29.154" v="2434" actId="478"/>
          <ac:spMkLst>
            <pc:docMk/>
            <pc:sldMk cId="2196506479" sldId="445"/>
            <ac:spMk id="45" creationId="{19716B45-13B9-639E-D9EC-48BDDFD58C9C}"/>
          </ac:spMkLst>
        </pc:spChg>
        <pc:spChg chg="add mod">
          <ac:chgData name="Wesley Alves Fontes" userId="fa031d31-75d0-4aeb-a466-fc60d0a75bc6" providerId="ADAL" clId="{23AE1187-90C9-4108-9DAE-E95FC0BC648C}" dt="2022-05-25T17:24:12.410" v="2871" actId="255"/>
          <ac:spMkLst>
            <pc:docMk/>
            <pc:sldMk cId="2196506479" sldId="445"/>
            <ac:spMk id="46" creationId="{4F997C78-3E49-E65B-7EC8-462DBA1E9FD7}"/>
          </ac:spMkLst>
        </pc:spChg>
        <pc:spChg chg="add mod ord">
          <ac:chgData name="Wesley Alves Fontes" userId="fa031d31-75d0-4aeb-a466-fc60d0a75bc6" providerId="ADAL" clId="{23AE1187-90C9-4108-9DAE-E95FC0BC648C}" dt="2022-05-25T17:29:49.973" v="2943" actId="1076"/>
          <ac:spMkLst>
            <pc:docMk/>
            <pc:sldMk cId="2196506479" sldId="445"/>
            <ac:spMk id="51" creationId="{871BCD77-E732-34C1-2DBD-188322F18AA3}"/>
          </ac:spMkLst>
        </pc:spChg>
        <pc:spChg chg="add del mod">
          <ac:chgData name="Wesley Alves Fontes" userId="fa031d31-75d0-4aeb-a466-fc60d0a75bc6" providerId="ADAL" clId="{23AE1187-90C9-4108-9DAE-E95FC0BC648C}" dt="2022-05-25T17:15:45.427" v="2776" actId="21"/>
          <ac:spMkLst>
            <pc:docMk/>
            <pc:sldMk cId="2196506479" sldId="445"/>
            <ac:spMk id="53" creationId="{C61FC34A-745C-E7F5-3F11-CFB6E86C5E35}"/>
          </ac:spMkLst>
        </pc:spChg>
        <pc:spChg chg="add mod ord">
          <ac:chgData name="Wesley Alves Fontes" userId="fa031d31-75d0-4aeb-a466-fc60d0a75bc6" providerId="ADAL" clId="{23AE1187-90C9-4108-9DAE-E95FC0BC648C}" dt="2022-05-25T17:28:54.707" v="2938" actId="208"/>
          <ac:spMkLst>
            <pc:docMk/>
            <pc:sldMk cId="2196506479" sldId="445"/>
            <ac:spMk id="54" creationId="{D4A17E27-39B2-8CB3-4EA6-5ECAFA5A313D}"/>
          </ac:spMkLst>
        </pc:spChg>
        <pc:spChg chg="add mod ord">
          <ac:chgData name="Wesley Alves Fontes" userId="fa031d31-75d0-4aeb-a466-fc60d0a75bc6" providerId="ADAL" clId="{23AE1187-90C9-4108-9DAE-E95FC0BC648C}" dt="2022-05-25T17:28:54.707" v="2938" actId="208"/>
          <ac:spMkLst>
            <pc:docMk/>
            <pc:sldMk cId="2196506479" sldId="445"/>
            <ac:spMk id="55" creationId="{A63B793C-9BF0-223E-F96E-F47234B17938}"/>
          </ac:spMkLst>
        </pc:spChg>
        <pc:spChg chg="mod topLvl">
          <ac:chgData name="Wesley Alves Fontes" userId="fa031d31-75d0-4aeb-a466-fc60d0a75bc6" providerId="ADAL" clId="{23AE1187-90C9-4108-9DAE-E95FC0BC648C}" dt="2022-05-25T17:28:54.707" v="2938" actId="208"/>
          <ac:spMkLst>
            <pc:docMk/>
            <pc:sldMk cId="2196506479" sldId="445"/>
            <ac:spMk id="57" creationId="{BDE5466F-8CAC-E09A-0E15-55BD087CD709}"/>
          </ac:spMkLst>
        </pc:spChg>
        <pc:spChg chg="add mod">
          <ac:chgData name="Wesley Alves Fontes" userId="fa031d31-75d0-4aeb-a466-fc60d0a75bc6" providerId="ADAL" clId="{23AE1187-90C9-4108-9DAE-E95FC0BC648C}" dt="2022-05-25T17:28:54.707" v="2938" actId="208"/>
          <ac:spMkLst>
            <pc:docMk/>
            <pc:sldMk cId="2196506479" sldId="445"/>
            <ac:spMk id="62" creationId="{682C718F-7679-550A-F7BD-58BDF5677AE9}"/>
          </ac:spMkLst>
        </pc:spChg>
        <pc:spChg chg="add mod">
          <ac:chgData name="Wesley Alves Fontes" userId="fa031d31-75d0-4aeb-a466-fc60d0a75bc6" providerId="ADAL" clId="{23AE1187-90C9-4108-9DAE-E95FC0BC648C}" dt="2022-05-25T17:24:14.841" v="2872" actId="403"/>
          <ac:spMkLst>
            <pc:docMk/>
            <pc:sldMk cId="2196506479" sldId="445"/>
            <ac:spMk id="63" creationId="{592F2FE9-865D-6878-380B-1AC99C8E27A8}"/>
          </ac:spMkLst>
        </pc:spChg>
        <pc:grpChg chg="add del mod">
          <ac:chgData name="Wesley Alves Fontes" userId="fa031d31-75d0-4aeb-a466-fc60d0a75bc6" providerId="ADAL" clId="{23AE1187-90C9-4108-9DAE-E95FC0BC648C}" dt="2022-05-25T16:52:55.304" v="2362" actId="478"/>
          <ac:grpSpMkLst>
            <pc:docMk/>
            <pc:sldMk cId="2196506479" sldId="445"/>
            <ac:grpSpMk id="4" creationId="{7CEEF206-A0D9-0FCC-0929-443BAB56E98B}"/>
          </ac:grpSpMkLst>
        </pc:grpChg>
        <pc:grpChg chg="add mod">
          <ac:chgData name="Wesley Alves Fontes" userId="fa031d31-75d0-4aeb-a466-fc60d0a75bc6" providerId="ADAL" clId="{23AE1187-90C9-4108-9DAE-E95FC0BC648C}" dt="2022-05-25T17:27:09.881" v="2927" actId="1037"/>
          <ac:grpSpMkLst>
            <pc:docMk/>
            <pc:sldMk cId="2196506479" sldId="445"/>
            <ac:grpSpMk id="8" creationId="{07CB834C-FDF2-942A-D30D-8C558B0CB44D}"/>
          </ac:grpSpMkLst>
        </pc:grpChg>
        <pc:grpChg chg="add mod">
          <ac:chgData name="Wesley Alves Fontes" userId="fa031d31-75d0-4aeb-a466-fc60d0a75bc6" providerId="ADAL" clId="{23AE1187-90C9-4108-9DAE-E95FC0BC648C}" dt="2022-05-25T17:29:49.973" v="2943" actId="1076"/>
          <ac:grpSpMkLst>
            <pc:docMk/>
            <pc:sldMk cId="2196506479" sldId="445"/>
            <ac:grpSpMk id="13" creationId="{58692DE7-18CA-BD42-B958-F866F53B2A67}"/>
          </ac:grpSpMkLst>
        </pc:grpChg>
        <pc:grpChg chg="del">
          <ac:chgData name="Wesley Alves Fontes" userId="fa031d31-75d0-4aeb-a466-fc60d0a75bc6" providerId="ADAL" clId="{23AE1187-90C9-4108-9DAE-E95FC0BC648C}" dt="2022-05-25T14:57:15.233" v="2249" actId="478"/>
          <ac:grpSpMkLst>
            <pc:docMk/>
            <pc:sldMk cId="2196506479" sldId="445"/>
            <ac:grpSpMk id="33" creationId="{8451FF7C-35A4-DEB4-40E0-FB51499B8CE9}"/>
          </ac:grpSpMkLst>
        </pc:grpChg>
        <pc:grpChg chg="add del mod">
          <ac:chgData name="Wesley Alves Fontes" userId="fa031d31-75d0-4aeb-a466-fc60d0a75bc6" providerId="ADAL" clId="{23AE1187-90C9-4108-9DAE-E95FC0BC648C}" dt="2022-05-25T17:18:05.854" v="2802" actId="165"/>
          <ac:grpSpMkLst>
            <pc:docMk/>
            <pc:sldMk cId="2196506479" sldId="445"/>
            <ac:grpSpMk id="56" creationId="{CACD89B8-7A21-10F5-0EF2-1A3DFCA956F3}"/>
          </ac:grpSpMkLst>
        </pc:grpChg>
        <pc:picChg chg="del">
          <ac:chgData name="Wesley Alves Fontes" userId="fa031d31-75d0-4aeb-a466-fc60d0a75bc6" providerId="ADAL" clId="{23AE1187-90C9-4108-9DAE-E95FC0BC648C}" dt="2022-05-25T14:57:14.568" v="2248" actId="478"/>
          <ac:picMkLst>
            <pc:docMk/>
            <pc:sldMk cId="2196506479" sldId="445"/>
            <ac:picMk id="16" creationId="{AB78BCFC-35AD-D64A-F225-6863DC9E75D4}"/>
          </ac:picMkLst>
        </pc:picChg>
        <pc:picChg chg="add del mod">
          <ac:chgData name="Wesley Alves Fontes" userId="fa031d31-75d0-4aeb-a466-fc60d0a75bc6" providerId="ADAL" clId="{23AE1187-90C9-4108-9DAE-E95FC0BC648C}" dt="2022-05-25T14:40:31.137" v="2145"/>
          <ac:picMkLst>
            <pc:docMk/>
            <pc:sldMk cId="2196506479" sldId="445"/>
            <ac:picMk id="17" creationId="{A100CC03-E168-89F7-3E9D-CCE13CC806FA}"/>
          </ac:picMkLst>
        </pc:picChg>
        <pc:picChg chg="del">
          <ac:chgData name="Wesley Alves Fontes" userId="fa031d31-75d0-4aeb-a466-fc60d0a75bc6" providerId="ADAL" clId="{23AE1187-90C9-4108-9DAE-E95FC0BC648C}" dt="2022-05-25T14:41:40.892" v="2184" actId="478"/>
          <ac:picMkLst>
            <pc:docMk/>
            <pc:sldMk cId="2196506479" sldId="445"/>
            <ac:picMk id="21" creationId="{09812AD5-AE6A-AC75-702D-E4BA2B694B16}"/>
          </ac:picMkLst>
        </pc:picChg>
        <pc:picChg chg="add mod">
          <ac:chgData name="Wesley Alves Fontes" userId="fa031d31-75d0-4aeb-a466-fc60d0a75bc6" providerId="ADAL" clId="{23AE1187-90C9-4108-9DAE-E95FC0BC648C}" dt="2022-05-25T14:41:14.980" v="2179" actId="1076"/>
          <ac:picMkLst>
            <pc:docMk/>
            <pc:sldMk cId="2196506479" sldId="445"/>
            <ac:picMk id="23" creationId="{F877F8E7-2758-B067-D3C1-E1F5E8783F43}"/>
          </ac:picMkLst>
        </pc:picChg>
        <pc:picChg chg="del">
          <ac:chgData name="Wesley Alves Fontes" userId="fa031d31-75d0-4aeb-a466-fc60d0a75bc6" providerId="ADAL" clId="{23AE1187-90C9-4108-9DAE-E95FC0BC648C}" dt="2022-05-25T14:41:40.892" v="2184" actId="478"/>
          <ac:picMkLst>
            <pc:docMk/>
            <pc:sldMk cId="2196506479" sldId="445"/>
            <ac:picMk id="27" creationId="{4CEF26C8-8082-53D0-2A2E-434F8D0D27F8}"/>
          </ac:picMkLst>
        </pc:picChg>
        <pc:picChg chg="add del mod">
          <ac:chgData name="Wesley Alves Fontes" userId="fa031d31-75d0-4aeb-a466-fc60d0a75bc6" providerId="ADAL" clId="{23AE1187-90C9-4108-9DAE-E95FC0BC648C}" dt="2022-05-25T17:31:22.485" v="2957" actId="478"/>
          <ac:picMkLst>
            <pc:docMk/>
            <pc:sldMk cId="2196506479" sldId="445"/>
            <ac:picMk id="29" creationId="{AE00C50A-19E7-C294-E00C-8A677A4D06C1}"/>
          </ac:picMkLst>
        </pc:picChg>
        <pc:picChg chg="del mod topLvl">
          <ac:chgData name="Wesley Alves Fontes" userId="fa031d31-75d0-4aeb-a466-fc60d0a75bc6" providerId="ADAL" clId="{23AE1187-90C9-4108-9DAE-E95FC0BC648C}" dt="2022-05-25T17:18:07.833" v="2803" actId="478"/>
          <ac:picMkLst>
            <pc:docMk/>
            <pc:sldMk cId="2196506479" sldId="445"/>
            <ac:picMk id="58" creationId="{3CEF224E-193B-E470-C9B1-E4A713D6C2AB}"/>
          </ac:picMkLst>
        </pc:picChg>
        <pc:picChg chg="del mod topLvl">
          <ac:chgData name="Wesley Alves Fontes" userId="fa031d31-75d0-4aeb-a466-fc60d0a75bc6" providerId="ADAL" clId="{23AE1187-90C9-4108-9DAE-E95FC0BC648C}" dt="2022-05-25T17:18:08.564" v="2804" actId="478"/>
          <ac:picMkLst>
            <pc:docMk/>
            <pc:sldMk cId="2196506479" sldId="445"/>
            <ac:picMk id="59" creationId="{C2F0597E-E59D-F524-31F7-13659CBB2450}"/>
          </ac:picMkLst>
        </pc:picChg>
        <pc:picChg chg="del mod topLvl">
          <ac:chgData name="Wesley Alves Fontes" userId="fa031d31-75d0-4aeb-a466-fc60d0a75bc6" providerId="ADAL" clId="{23AE1187-90C9-4108-9DAE-E95FC0BC648C}" dt="2022-05-25T17:18:09.139" v="2805" actId="478"/>
          <ac:picMkLst>
            <pc:docMk/>
            <pc:sldMk cId="2196506479" sldId="445"/>
            <ac:picMk id="60" creationId="{03BDE709-67FC-B14A-17AF-657F7E5858A2}"/>
          </ac:picMkLst>
        </pc:picChg>
        <pc:picChg chg="del mod topLvl">
          <ac:chgData name="Wesley Alves Fontes" userId="fa031d31-75d0-4aeb-a466-fc60d0a75bc6" providerId="ADAL" clId="{23AE1187-90C9-4108-9DAE-E95FC0BC648C}" dt="2022-05-25T17:18:25.170" v="2810" actId="478"/>
          <ac:picMkLst>
            <pc:docMk/>
            <pc:sldMk cId="2196506479" sldId="445"/>
            <ac:picMk id="61" creationId="{50EAAA81-6B7F-79B4-2033-4EB39F029AC8}"/>
          </ac:picMkLst>
        </pc:picChg>
        <pc:picChg chg="add del mod">
          <ac:chgData name="Wesley Alves Fontes" userId="fa031d31-75d0-4aeb-a466-fc60d0a75bc6" providerId="ADAL" clId="{23AE1187-90C9-4108-9DAE-E95FC0BC648C}" dt="2022-05-25T16:55:59.284" v="2414" actId="478"/>
          <ac:picMkLst>
            <pc:docMk/>
            <pc:sldMk cId="2196506479" sldId="445"/>
            <ac:picMk id="3074" creationId="{A3E4C37D-9FF1-62C4-B2E9-068497451136}"/>
          </ac:picMkLst>
        </pc:picChg>
        <pc:picChg chg="add mod ord topLvl">
          <ac:chgData name="Wesley Alves Fontes" userId="fa031d31-75d0-4aeb-a466-fc60d0a75bc6" providerId="ADAL" clId="{23AE1187-90C9-4108-9DAE-E95FC0BC648C}" dt="2022-05-25T17:27:09.881" v="2927" actId="1037"/>
          <ac:picMkLst>
            <pc:docMk/>
            <pc:sldMk cId="2196506479" sldId="445"/>
            <ac:picMk id="3076" creationId="{759A7B8F-C2CE-14B2-E53B-A993581E244F}"/>
          </ac:picMkLst>
        </pc:picChg>
        <pc:picChg chg="add mod">
          <ac:chgData name="Wesley Alves Fontes" userId="fa031d31-75d0-4aeb-a466-fc60d0a75bc6" providerId="ADAL" clId="{23AE1187-90C9-4108-9DAE-E95FC0BC648C}" dt="2022-05-25T17:27:09.881" v="2927" actId="1037"/>
          <ac:picMkLst>
            <pc:docMk/>
            <pc:sldMk cId="2196506479" sldId="445"/>
            <ac:picMk id="3078" creationId="{65D3F85E-FCD0-0007-0821-292A3721F204}"/>
          </ac:picMkLst>
        </pc:picChg>
        <pc:picChg chg="add mod">
          <ac:chgData name="Wesley Alves Fontes" userId="fa031d31-75d0-4aeb-a466-fc60d0a75bc6" providerId="ADAL" clId="{23AE1187-90C9-4108-9DAE-E95FC0BC648C}" dt="2022-05-25T17:27:09.881" v="2927" actId="1037"/>
          <ac:picMkLst>
            <pc:docMk/>
            <pc:sldMk cId="2196506479" sldId="445"/>
            <ac:picMk id="3080" creationId="{411EE0F1-5F80-D3D5-4A58-993D1C36A7EC}"/>
          </ac:picMkLst>
        </pc:picChg>
        <pc:picChg chg="add mod">
          <ac:chgData name="Wesley Alves Fontes" userId="fa031d31-75d0-4aeb-a466-fc60d0a75bc6" providerId="ADAL" clId="{23AE1187-90C9-4108-9DAE-E95FC0BC648C}" dt="2022-05-25T17:27:09.881" v="2927" actId="1037"/>
          <ac:picMkLst>
            <pc:docMk/>
            <pc:sldMk cId="2196506479" sldId="445"/>
            <ac:picMk id="3082" creationId="{98097776-4914-79FE-8B6F-216AD9CFCB18}"/>
          </ac:picMkLst>
        </pc:picChg>
        <pc:picChg chg="add mod">
          <ac:chgData name="Wesley Alves Fontes" userId="fa031d31-75d0-4aeb-a466-fc60d0a75bc6" providerId="ADAL" clId="{23AE1187-90C9-4108-9DAE-E95FC0BC648C}" dt="2022-05-25T15:02:47.472" v="2273" actId="1076"/>
          <ac:picMkLst>
            <pc:docMk/>
            <pc:sldMk cId="2196506479" sldId="445"/>
            <ac:picMk id="3084" creationId="{30E60229-EB21-C96C-96D2-3932B639DCC9}"/>
          </ac:picMkLst>
        </pc:picChg>
        <pc:picChg chg="add mod">
          <ac:chgData name="Wesley Alves Fontes" userId="fa031d31-75d0-4aeb-a466-fc60d0a75bc6" providerId="ADAL" clId="{23AE1187-90C9-4108-9DAE-E95FC0BC648C}" dt="2022-05-25T17:27:09.881" v="2927" actId="1037"/>
          <ac:picMkLst>
            <pc:docMk/>
            <pc:sldMk cId="2196506479" sldId="445"/>
            <ac:picMk id="3086" creationId="{5F4EF439-41A6-9B8A-4233-1D24414F7491}"/>
          </ac:picMkLst>
        </pc:picChg>
        <pc:picChg chg="add mod">
          <ac:chgData name="Wesley Alves Fontes" userId="fa031d31-75d0-4aeb-a466-fc60d0a75bc6" providerId="ADAL" clId="{23AE1187-90C9-4108-9DAE-E95FC0BC648C}" dt="2022-05-25T17:27:09.881" v="2927" actId="1037"/>
          <ac:picMkLst>
            <pc:docMk/>
            <pc:sldMk cId="2196506479" sldId="445"/>
            <ac:picMk id="3088" creationId="{83EF1A6A-15CD-E87F-B64D-0E0BCC1F1A5F}"/>
          </ac:picMkLst>
        </pc:picChg>
        <pc:picChg chg="add mod">
          <ac:chgData name="Wesley Alves Fontes" userId="fa031d31-75d0-4aeb-a466-fc60d0a75bc6" providerId="ADAL" clId="{23AE1187-90C9-4108-9DAE-E95FC0BC648C}" dt="2022-05-25T17:27:09.881" v="2927" actId="1037"/>
          <ac:picMkLst>
            <pc:docMk/>
            <pc:sldMk cId="2196506479" sldId="445"/>
            <ac:picMk id="3090" creationId="{91F8D23F-467B-C18A-9F4D-EA7B32785AD4}"/>
          </ac:picMkLst>
        </pc:picChg>
        <pc:picChg chg="add mod">
          <ac:chgData name="Wesley Alves Fontes" userId="fa031d31-75d0-4aeb-a466-fc60d0a75bc6" providerId="ADAL" clId="{23AE1187-90C9-4108-9DAE-E95FC0BC648C}" dt="2022-05-25T17:29:49.973" v="2943" actId="1076"/>
          <ac:picMkLst>
            <pc:docMk/>
            <pc:sldMk cId="2196506479" sldId="445"/>
            <ac:picMk id="3092" creationId="{9E8DDE0B-F637-E23F-3581-EC8446D45354}"/>
          </ac:picMkLst>
        </pc:picChg>
        <pc:picChg chg="add mod">
          <ac:chgData name="Wesley Alves Fontes" userId="fa031d31-75d0-4aeb-a466-fc60d0a75bc6" providerId="ADAL" clId="{23AE1187-90C9-4108-9DAE-E95FC0BC648C}" dt="2022-05-25T17:27:09.881" v="2927" actId="1037"/>
          <ac:picMkLst>
            <pc:docMk/>
            <pc:sldMk cId="2196506479" sldId="445"/>
            <ac:picMk id="3094" creationId="{B1BBC2A4-6F08-7FF2-D455-1082D16CC8AA}"/>
          </ac:picMkLst>
        </pc:picChg>
        <pc:picChg chg="add del mod">
          <ac:chgData name="Wesley Alves Fontes" userId="fa031d31-75d0-4aeb-a466-fc60d0a75bc6" providerId="ADAL" clId="{23AE1187-90C9-4108-9DAE-E95FC0BC648C}" dt="2022-05-25T17:10:57.485" v="2630" actId="478"/>
          <ac:picMkLst>
            <pc:docMk/>
            <pc:sldMk cId="2196506479" sldId="445"/>
            <ac:picMk id="3096" creationId="{FEBBA845-71D3-4E79-4CCE-7BAE2E0BE518}"/>
          </ac:picMkLst>
        </pc:picChg>
        <pc:picChg chg="add mod">
          <ac:chgData name="Wesley Alves Fontes" userId="fa031d31-75d0-4aeb-a466-fc60d0a75bc6" providerId="ADAL" clId="{23AE1187-90C9-4108-9DAE-E95FC0BC648C}" dt="2022-05-25T17:27:09.881" v="2927" actId="1037"/>
          <ac:picMkLst>
            <pc:docMk/>
            <pc:sldMk cId="2196506479" sldId="445"/>
            <ac:picMk id="3098" creationId="{67FB0138-D177-E3E9-63E7-E1D9AE7728EA}"/>
          </ac:picMkLst>
        </pc:picChg>
        <pc:picChg chg="add mod">
          <ac:chgData name="Wesley Alves Fontes" userId="fa031d31-75d0-4aeb-a466-fc60d0a75bc6" providerId="ADAL" clId="{23AE1187-90C9-4108-9DAE-E95FC0BC648C}" dt="2022-05-25T17:29:49.973" v="2943" actId="1076"/>
          <ac:picMkLst>
            <pc:docMk/>
            <pc:sldMk cId="2196506479" sldId="445"/>
            <ac:picMk id="3100" creationId="{7F27CA78-2E7E-027F-9284-6F083DBE02FF}"/>
          </ac:picMkLst>
        </pc:picChg>
        <pc:picChg chg="add mod">
          <ac:chgData name="Wesley Alves Fontes" userId="fa031d31-75d0-4aeb-a466-fc60d0a75bc6" providerId="ADAL" clId="{23AE1187-90C9-4108-9DAE-E95FC0BC648C}" dt="2022-05-25T17:29:49.973" v="2943" actId="1076"/>
          <ac:picMkLst>
            <pc:docMk/>
            <pc:sldMk cId="2196506479" sldId="445"/>
            <ac:picMk id="3102" creationId="{61A4103A-1B2B-4A0D-689B-4AC9E9588F1D}"/>
          </ac:picMkLst>
        </pc:picChg>
        <pc:picChg chg="add mod">
          <ac:chgData name="Wesley Alves Fontes" userId="fa031d31-75d0-4aeb-a466-fc60d0a75bc6" providerId="ADAL" clId="{23AE1187-90C9-4108-9DAE-E95FC0BC648C}" dt="2022-05-25T17:29:35.373" v="2940" actId="14100"/>
          <ac:picMkLst>
            <pc:docMk/>
            <pc:sldMk cId="2196506479" sldId="445"/>
            <ac:picMk id="3104" creationId="{10D94469-4C26-50D1-FE37-A0EC3904BB69}"/>
          </ac:picMkLst>
        </pc:picChg>
        <pc:picChg chg="add mod">
          <ac:chgData name="Wesley Alves Fontes" userId="fa031d31-75d0-4aeb-a466-fc60d0a75bc6" providerId="ADAL" clId="{23AE1187-90C9-4108-9DAE-E95FC0BC648C}" dt="2022-05-25T17:27:09.881" v="2927" actId="1037"/>
          <ac:picMkLst>
            <pc:docMk/>
            <pc:sldMk cId="2196506479" sldId="445"/>
            <ac:picMk id="3106" creationId="{7D0C72E9-7E77-FCBF-DB72-2BB4B9FBD3DE}"/>
          </ac:picMkLst>
        </pc:picChg>
        <pc:picChg chg="add mod">
          <ac:chgData name="Wesley Alves Fontes" userId="fa031d31-75d0-4aeb-a466-fc60d0a75bc6" providerId="ADAL" clId="{23AE1187-90C9-4108-9DAE-E95FC0BC648C}" dt="2022-05-25T17:29:49.973" v="2943" actId="1076"/>
          <ac:picMkLst>
            <pc:docMk/>
            <pc:sldMk cId="2196506479" sldId="445"/>
            <ac:picMk id="3108" creationId="{717E0D35-029A-F068-D7A3-D1BDCC7C43B5}"/>
          </ac:picMkLst>
        </pc:picChg>
        <pc:cxnChg chg="add mod">
          <ac:chgData name="Wesley Alves Fontes" userId="fa031d31-75d0-4aeb-a466-fc60d0a75bc6" providerId="ADAL" clId="{23AE1187-90C9-4108-9DAE-E95FC0BC648C}" dt="2022-05-25T17:23:59.945" v="2870" actId="108"/>
          <ac:cxnSpMkLst>
            <pc:docMk/>
            <pc:sldMk cId="2196506479" sldId="445"/>
            <ac:cxnSpMk id="47" creationId="{D8D669BC-5732-8AD0-7591-2C78A0835FD6}"/>
          </ac:cxnSpMkLst>
        </pc:cxnChg>
        <pc:cxnChg chg="add mod">
          <ac:chgData name="Wesley Alves Fontes" userId="fa031d31-75d0-4aeb-a466-fc60d0a75bc6" providerId="ADAL" clId="{23AE1187-90C9-4108-9DAE-E95FC0BC648C}" dt="2022-05-25T17:22:33.502" v="2853" actId="1076"/>
          <ac:cxnSpMkLst>
            <pc:docMk/>
            <pc:sldMk cId="2196506479" sldId="445"/>
            <ac:cxnSpMk id="64" creationId="{C4328D9B-FF2C-2268-8561-9F9931863ABE}"/>
          </ac:cxnSpMkLst>
        </pc:cxnChg>
      </pc:sldChg>
      <pc:sldChg chg="modSp mod delCm">
        <pc:chgData name="Wesley Alves Fontes" userId="fa031d31-75d0-4aeb-a466-fc60d0a75bc6" providerId="ADAL" clId="{23AE1187-90C9-4108-9DAE-E95FC0BC648C}" dt="2022-05-25T10:37:54.338" v="4" actId="1076"/>
        <pc:sldMkLst>
          <pc:docMk/>
          <pc:sldMk cId="3289326811" sldId="447"/>
        </pc:sldMkLst>
        <pc:spChg chg="mod">
          <ac:chgData name="Wesley Alves Fontes" userId="fa031d31-75d0-4aeb-a466-fc60d0a75bc6" providerId="ADAL" clId="{23AE1187-90C9-4108-9DAE-E95FC0BC648C}" dt="2022-05-25T10:37:54.338" v="4" actId="1076"/>
          <ac:spMkLst>
            <pc:docMk/>
            <pc:sldMk cId="3289326811" sldId="447"/>
            <ac:spMk id="54" creationId="{5463E3E6-6F3D-72C8-F0B9-B1E799F62BAF}"/>
          </ac:spMkLst>
        </pc:spChg>
        <pc:spChg chg="mod">
          <ac:chgData name="Wesley Alves Fontes" userId="fa031d31-75d0-4aeb-a466-fc60d0a75bc6" providerId="ADAL" clId="{23AE1187-90C9-4108-9DAE-E95FC0BC648C}" dt="2022-05-25T10:36:01.778" v="1" actId="1076"/>
          <ac:spMkLst>
            <pc:docMk/>
            <pc:sldMk cId="3289326811" sldId="447"/>
            <ac:spMk id="55" creationId="{B3EE4A2E-EF58-8921-1148-DD18776C440B}"/>
          </ac:spMkLst>
        </pc:spChg>
      </pc:sldChg>
      <pc:sldChg chg="addSp delSp modSp mod">
        <pc:chgData name="Wesley Alves Fontes" userId="fa031d31-75d0-4aeb-a466-fc60d0a75bc6" providerId="ADAL" clId="{23AE1187-90C9-4108-9DAE-E95FC0BC648C}" dt="2022-05-25T12:39:39.731" v="698" actId="962"/>
        <pc:sldMkLst>
          <pc:docMk/>
          <pc:sldMk cId="2027381252" sldId="448"/>
        </pc:sldMkLst>
        <pc:spChg chg="mod">
          <ac:chgData name="Wesley Alves Fontes" userId="fa031d31-75d0-4aeb-a466-fc60d0a75bc6" providerId="ADAL" clId="{23AE1187-90C9-4108-9DAE-E95FC0BC648C}" dt="2022-05-25T11:15:43.112" v="433" actId="1076"/>
          <ac:spMkLst>
            <pc:docMk/>
            <pc:sldMk cId="2027381252" sldId="448"/>
            <ac:spMk id="2" creationId="{37F81B08-637C-3D62-C8D7-637CF6381B46}"/>
          </ac:spMkLst>
        </pc:spChg>
        <pc:spChg chg="mod">
          <ac:chgData name="Wesley Alves Fontes" userId="fa031d31-75d0-4aeb-a466-fc60d0a75bc6" providerId="ADAL" clId="{23AE1187-90C9-4108-9DAE-E95FC0BC648C}" dt="2022-05-25T11:15:10.354" v="428" actId="164"/>
          <ac:spMkLst>
            <pc:docMk/>
            <pc:sldMk cId="2027381252" sldId="448"/>
            <ac:spMk id="4" creationId="{E25E0621-8F7B-14F6-8C90-1EF63545F81A}"/>
          </ac:spMkLst>
        </pc:spChg>
        <pc:spChg chg="mod">
          <ac:chgData name="Wesley Alves Fontes" userId="fa031d31-75d0-4aeb-a466-fc60d0a75bc6" providerId="ADAL" clId="{23AE1187-90C9-4108-9DAE-E95FC0BC648C}" dt="2022-05-25T11:18:03.831" v="466" actId="14100"/>
          <ac:spMkLst>
            <pc:docMk/>
            <pc:sldMk cId="2027381252" sldId="448"/>
            <ac:spMk id="6" creationId="{36DA3966-BFC6-E955-3C83-0F08DBF39C1D}"/>
          </ac:spMkLst>
        </pc:spChg>
        <pc:spChg chg="mod">
          <ac:chgData name="Wesley Alves Fontes" userId="fa031d31-75d0-4aeb-a466-fc60d0a75bc6" providerId="ADAL" clId="{23AE1187-90C9-4108-9DAE-E95FC0BC648C}" dt="2022-05-25T11:15:43.112" v="433" actId="1076"/>
          <ac:spMkLst>
            <pc:docMk/>
            <pc:sldMk cId="2027381252" sldId="448"/>
            <ac:spMk id="7" creationId="{DBB26565-0117-D4B0-0DAE-77388438205E}"/>
          </ac:spMkLst>
        </pc:spChg>
        <pc:spChg chg="mod">
          <ac:chgData name="Wesley Alves Fontes" userId="fa031d31-75d0-4aeb-a466-fc60d0a75bc6" providerId="ADAL" clId="{23AE1187-90C9-4108-9DAE-E95FC0BC648C}" dt="2022-05-25T11:15:26.737" v="430" actId="1076"/>
          <ac:spMkLst>
            <pc:docMk/>
            <pc:sldMk cId="2027381252" sldId="448"/>
            <ac:spMk id="11" creationId="{D8E3B1E7-DDC9-B7E5-7116-865B9E13909E}"/>
          </ac:spMkLst>
        </pc:spChg>
        <pc:spChg chg="mod">
          <ac:chgData name="Wesley Alves Fontes" userId="fa031d31-75d0-4aeb-a466-fc60d0a75bc6" providerId="ADAL" clId="{23AE1187-90C9-4108-9DAE-E95FC0BC648C}" dt="2022-05-25T11:15:43.112" v="433" actId="1076"/>
          <ac:spMkLst>
            <pc:docMk/>
            <pc:sldMk cId="2027381252" sldId="448"/>
            <ac:spMk id="21" creationId="{CEFC1899-84E8-411B-52CA-0AE6629E9AF1}"/>
          </ac:spMkLst>
        </pc:spChg>
        <pc:spChg chg="mod">
          <ac:chgData name="Wesley Alves Fontes" userId="fa031d31-75d0-4aeb-a466-fc60d0a75bc6" providerId="ADAL" clId="{23AE1187-90C9-4108-9DAE-E95FC0BC648C}" dt="2022-05-25T11:15:43.112" v="433" actId="1076"/>
          <ac:spMkLst>
            <pc:docMk/>
            <pc:sldMk cId="2027381252" sldId="448"/>
            <ac:spMk id="22" creationId="{04EB1205-551D-24B7-E291-862C4A061D64}"/>
          </ac:spMkLst>
        </pc:spChg>
        <pc:spChg chg="mod">
          <ac:chgData name="Wesley Alves Fontes" userId="fa031d31-75d0-4aeb-a466-fc60d0a75bc6" providerId="ADAL" clId="{23AE1187-90C9-4108-9DAE-E95FC0BC648C}" dt="2022-05-25T11:15:43.112" v="433" actId="1076"/>
          <ac:spMkLst>
            <pc:docMk/>
            <pc:sldMk cId="2027381252" sldId="448"/>
            <ac:spMk id="23" creationId="{1022C59C-DF58-4CEE-DC54-F4169116F722}"/>
          </ac:spMkLst>
        </pc:spChg>
        <pc:spChg chg="add del mod">
          <ac:chgData name="Wesley Alves Fontes" userId="fa031d31-75d0-4aeb-a466-fc60d0a75bc6" providerId="ADAL" clId="{23AE1187-90C9-4108-9DAE-E95FC0BC648C}" dt="2022-05-25T11:19:18.992" v="479" actId="478"/>
          <ac:spMkLst>
            <pc:docMk/>
            <pc:sldMk cId="2027381252" sldId="448"/>
            <ac:spMk id="27" creationId="{7C7C9B0D-743E-8CC1-6C3A-53E2CD777C44}"/>
          </ac:spMkLst>
        </pc:spChg>
        <pc:spChg chg="add mod">
          <ac:chgData name="Wesley Alves Fontes" userId="fa031d31-75d0-4aeb-a466-fc60d0a75bc6" providerId="ADAL" clId="{23AE1187-90C9-4108-9DAE-E95FC0BC648C}" dt="2022-05-25T11:22:25.098" v="502" actId="207"/>
          <ac:spMkLst>
            <pc:docMk/>
            <pc:sldMk cId="2027381252" sldId="448"/>
            <ac:spMk id="47" creationId="{02AC9B86-D30C-CEC8-16D7-DEB6283AC1BD}"/>
          </ac:spMkLst>
        </pc:spChg>
        <pc:spChg chg="add del mod">
          <ac:chgData name="Wesley Alves Fontes" userId="fa031d31-75d0-4aeb-a466-fc60d0a75bc6" providerId="ADAL" clId="{23AE1187-90C9-4108-9DAE-E95FC0BC648C}" dt="2022-05-25T11:20:03.989" v="481" actId="478"/>
          <ac:spMkLst>
            <pc:docMk/>
            <pc:sldMk cId="2027381252" sldId="448"/>
            <ac:spMk id="51" creationId="{B43EAC74-0D06-E66D-5126-442F33B122DB}"/>
          </ac:spMkLst>
        </pc:spChg>
        <pc:spChg chg="mod">
          <ac:chgData name="Wesley Alves Fontes" userId="fa031d31-75d0-4aeb-a466-fc60d0a75bc6" providerId="ADAL" clId="{23AE1187-90C9-4108-9DAE-E95FC0BC648C}" dt="2022-05-25T10:43:34.124" v="6" actId="20577"/>
          <ac:spMkLst>
            <pc:docMk/>
            <pc:sldMk cId="2027381252" sldId="448"/>
            <ac:spMk id="52" creationId="{06A66302-FBA5-04CA-7A3A-27F977BE1DF0}"/>
          </ac:spMkLst>
        </pc:spChg>
        <pc:spChg chg="add mod">
          <ac:chgData name="Wesley Alves Fontes" userId="fa031d31-75d0-4aeb-a466-fc60d0a75bc6" providerId="ADAL" clId="{23AE1187-90C9-4108-9DAE-E95FC0BC648C}" dt="2022-05-25T12:38:41.344" v="691" actId="571"/>
          <ac:spMkLst>
            <pc:docMk/>
            <pc:sldMk cId="2027381252" sldId="448"/>
            <ac:spMk id="53" creationId="{EC42F893-199E-A4BF-728F-5F7E7211DF84}"/>
          </ac:spMkLst>
        </pc:spChg>
        <pc:spChg chg="add del mod">
          <ac:chgData name="Wesley Alves Fontes" userId="fa031d31-75d0-4aeb-a466-fc60d0a75bc6" providerId="ADAL" clId="{23AE1187-90C9-4108-9DAE-E95FC0BC648C}" dt="2022-05-25T11:19:18.581" v="478" actId="478"/>
          <ac:spMkLst>
            <pc:docMk/>
            <pc:sldMk cId="2027381252" sldId="448"/>
            <ac:spMk id="61" creationId="{032E27D7-318E-8513-2AE1-2DE810AC1696}"/>
          </ac:spMkLst>
        </pc:spChg>
        <pc:grpChg chg="add mod">
          <ac:chgData name="Wesley Alves Fontes" userId="fa031d31-75d0-4aeb-a466-fc60d0a75bc6" providerId="ADAL" clId="{23AE1187-90C9-4108-9DAE-E95FC0BC648C}" dt="2022-05-25T12:39:34.719" v="697" actId="962"/>
          <ac:grpSpMkLst>
            <pc:docMk/>
            <pc:sldMk cId="2027381252" sldId="448"/>
            <ac:grpSpMk id="8" creationId="{1D84D1C1-970A-8C9F-8F57-9E7CF8E8B5D4}"/>
          </ac:grpSpMkLst>
        </pc:grpChg>
        <pc:grpChg chg="mod">
          <ac:chgData name="Wesley Alves Fontes" userId="fa031d31-75d0-4aeb-a466-fc60d0a75bc6" providerId="ADAL" clId="{23AE1187-90C9-4108-9DAE-E95FC0BC648C}" dt="2022-05-25T12:39:39.731" v="698" actId="962"/>
          <ac:grpSpMkLst>
            <pc:docMk/>
            <pc:sldMk cId="2027381252" sldId="448"/>
            <ac:grpSpMk id="10" creationId="{5EEAEFD4-3EE8-5D0F-B587-B222708A70C9}"/>
          </ac:grpSpMkLst>
        </pc:grpChg>
        <pc:grpChg chg="mod">
          <ac:chgData name="Wesley Alves Fontes" userId="fa031d31-75d0-4aeb-a466-fc60d0a75bc6" providerId="ADAL" clId="{23AE1187-90C9-4108-9DAE-E95FC0BC648C}" dt="2022-05-25T11:15:10.354" v="428" actId="164"/>
          <ac:grpSpMkLst>
            <pc:docMk/>
            <pc:sldMk cId="2027381252" sldId="448"/>
            <ac:grpSpMk id="20" creationId="{9C0E0F50-22F6-AF19-9FC1-6F788C455DF8}"/>
          </ac:grpSpMkLst>
        </pc:grpChg>
        <pc:picChg chg="del mod">
          <ac:chgData name="Wesley Alves Fontes" userId="fa031d31-75d0-4aeb-a466-fc60d0a75bc6" providerId="ADAL" clId="{23AE1187-90C9-4108-9DAE-E95FC0BC648C}" dt="2022-05-25T11:17:45.733" v="460" actId="478"/>
          <ac:picMkLst>
            <pc:docMk/>
            <pc:sldMk cId="2027381252" sldId="448"/>
            <ac:picMk id="5" creationId="{9E74C7A8-8715-5929-100A-2FAD59CD7E33}"/>
          </ac:picMkLst>
        </pc:picChg>
        <pc:picChg chg="del mod">
          <ac:chgData name="Wesley Alves Fontes" userId="fa031d31-75d0-4aeb-a466-fc60d0a75bc6" providerId="ADAL" clId="{23AE1187-90C9-4108-9DAE-E95FC0BC648C}" dt="2022-05-25T11:17:41.705" v="459" actId="478"/>
          <ac:picMkLst>
            <pc:docMk/>
            <pc:sldMk cId="2027381252" sldId="448"/>
            <ac:picMk id="13" creationId="{95368000-DDE8-5AFF-4B62-21DAD3B2B7A0}"/>
          </ac:picMkLst>
        </pc:picChg>
        <pc:picChg chg="mod">
          <ac:chgData name="Wesley Alves Fontes" userId="fa031d31-75d0-4aeb-a466-fc60d0a75bc6" providerId="ADAL" clId="{23AE1187-90C9-4108-9DAE-E95FC0BC648C}" dt="2022-05-25T11:15:43.112" v="433" actId="1076"/>
          <ac:picMkLst>
            <pc:docMk/>
            <pc:sldMk cId="2027381252" sldId="448"/>
            <ac:picMk id="16" creationId="{8519611D-56A8-C82B-EEAE-2058A30AC6F6}"/>
          </ac:picMkLst>
        </pc:picChg>
        <pc:picChg chg="mod">
          <ac:chgData name="Wesley Alves Fontes" userId="fa031d31-75d0-4aeb-a466-fc60d0a75bc6" providerId="ADAL" clId="{23AE1187-90C9-4108-9DAE-E95FC0BC648C}" dt="2022-05-25T11:15:43.112" v="433" actId="1076"/>
          <ac:picMkLst>
            <pc:docMk/>
            <pc:sldMk cId="2027381252" sldId="448"/>
            <ac:picMk id="17" creationId="{2C34217F-19DE-492B-6C43-49EED4F595F7}"/>
          </ac:picMkLst>
        </pc:picChg>
        <pc:picChg chg="mod">
          <ac:chgData name="Wesley Alves Fontes" userId="fa031d31-75d0-4aeb-a466-fc60d0a75bc6" providerId="ADAL" clId="{23AE1187-90C9-4108-9DAE-E95FC0BC648C}" dt="2022-05-25T11:15:43.112" v="433" actId="1076"/>
          <ac:picMkLst>
            <pc:docMk/>
            <pc:sldMk cId="2027381252" sldId="448"/>
            <ac:picMk id="18" creationId="{E5D8D23F-36F5-86C8-3718-2D5DC4F8C77A}"/>
          </ac:picMkLst>
        </pc:picChg>
        <pc:picChg chg="mod">
          <ac:chgData name="Wesley Alves Fontes" userId="fa031d31-75d0-4aeb-a466-fc60d0a75bc6" providerId="ADAL" clId="{23AE1187-90C9-4108-9DAE-E95FC0BC648C}" dt="2022-05-25T11:15:43.112" v="433" actId="1076"/>
          <ac:picMkLst>
            <pc:docMk/>
            <pc:sldMk cId="2027381252" sldId="448"/>
            <ac:picMk id="2050" creationId="{26D7DD87-7D2F-79A0-7CF3-16CB6002416D}"/>
          </ac:picMkLst>
        </pc:picChg>
        <pc:cxnChg chg="add del mod">
          <ac:chgData name="Wesley Alves Fontes" userId="fa031d31-75d0-4aeb-a466-fc60d0a75bc6" providerId="ADAL" clId="{23AE1187-90C9-4108-9DAE-E95FC0BC648C}" dt="2022-05-25T11:18:46.758" v="471" actId="478"/>
          <ac:cxnSpMkLst>
            <pc:docMk/>
            <pc:sldMk cId="2027381252" sldId="448"/>
            <ac:cxnSpMk id="49" creationId="{03A8B14A-E7D3-3CED-FBBB-8D01258E0762}"/>
          </ac:cxnSpMkLst>
        </pc:cxnChg>
        <pc:cxnChg chg="add mod">
          <ac:chgData name="Wesley Alves Fontes" userId="fa031d31-75d0-4aeb-a466-fc60d0a75bc6" providerId="ADAL" clId="{23AE1187-90C9-4108-9DAE-E95FC0BC648C}" dt="2022-05-25T12:38:41.344" v="691" actId="571"/>
          <ac:cxnSpMkLst>
            <pc:docMk/>
            <pc:sldMk cId="2027381252" sldId="448"/>
            <ac:cxnSpMk id="54" creationId="{40BEEDCF-51ED-D6DC-F096-C1F285F2D1AE}"/>
          </ac:cxnSpMkLst>
        </pc:cxnChg>
        <pc:cxnChg chg="mod">
          <ac:chgData name="Wesley Alves Fontes" userId="fa031d31-75d0-4aeb-a466-fc60d0a75bc6" providerId="ADAL" clId="{23AE1187-90C9-4108-9DAE-E95FC0BC648C}" dt="2022-05-25T11:15:26.737" v="430" actId="1076"/>
          <ac:cxnSpMkLst>
            <pc:docMk/>
            <pc:sldMk cId="2027381252" sldId="448"/>
            <ac:cxnSpMk id="58" creationId="{768ADCE7-990E-0A7B-C0A0-63FC542A482F}"/>
          </ac:cxnSpMkLst>
        </pc:cxnChg>
        <pc:cxnChg chg="mod">
          <ac:chgData name="Wesley Alves Fontes" userId="fa031d31-75d0-4aeb-a466-fc60d0a75bc6" providerId="ADAL" clId="{23AE1187-90C9-4108-9DAE-E95FC0BC648C}" dt="2022-05-25T11:15:26.737" v="430" actId="1076"/>
          <ac:cxnSpMkLst>
            <pc:docMk/>
            <pc:sldMk cId="2027381252" sldId="448"/>
            <ac:cxnSpMk id="59" creationId="{C1756D95-9B11-2059-423E-E408BC387EA4}"/>
          </ac:cxnSpMkLst>
        </pc:cxnChg>
      </pc:sldChg>
      <pc:sldChg chg="addCm">
        <pc:chgData name="Wesley Alves Fontes" userId="fa031d31-75d0-4aeb-a466-fc60d0a75bc6" providerId="ADAL" clId="{23AE1187-90C9-4108-9DAE-E95FC0BC648C}" dt="2022-05-25T10:45:46.674" v="7"/>
        <pc:sldMkLst>
          <pc:docMk/>
          <pc:sldMk cId="979466205" sldId="451"/>
        </pc:sldMkLst>
      </pc:sldChg>
      <pc:sldChg chg="modSp mod modShow">
        <pc:chgData name="Wesley Alves Fontes" userId="fa031d31-75d0-4aeb-a466-fc60d0a75bc6" providerId="ADAL" clId="{23AE1187-90C9-4108-9DAE-E95FC0BC648C}" dt="2022-05-25T11:31:40.552" v="682" actId="729"/>
        <pc:sldMkLst>
          <pc:docMk/>
          <pc:sldMk cId="4248824297" sldId="452"/>
        </pc:sldMkLst>
        <pc:spChg chg="mod">
          <ac:chgData name="Wesley Alves Fontes" userId="fa031d31-75d0-4aeb-a466-fc60d0a75bc6" providerId="ADAL" clId="{23AE1187-90C9-4108-9DAE-E95FC0BC648C}" dt="2022-05-25T10:46:29.487" v="9" actId="13926"/>
          <ac:spMkLst>
            <pc:docMk/>
            <pc:sldMk cId="4248824297" sldId="452"/>
            <ac:spMk id="73" creationId="{13B3DBD7-3D88-7105-AA8D-29B4A540D357}"/>
          </ac:spMkLst>
        </pc:spChg>
      </pc:sldChg>
      <pc:sldChg chg="addSp delSp modSp add mod">
        <pc:chgData name="Wesley Alves Fontes" userId="fa031d31-75d0-4aeb-a466-fc60d0a75bc6" providerId="ADAL" clId="{23AE1187-90C9-4108-9DAE-E95FC0BC648C}" dt="2022-05-25T12:30:54.430" v="689" actId="13926"/>
        <pc:sldMkLst>
          <pc:docMk/>
          <pc:sldMk cId="4106859858" sldId="454"/>
        </pc:sldMkLst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4" creationId="{25325931-64B4-82FE-A56A-ED02700E2ED7}"/>
          </ac:spMkLst>
        </pc:spChg>
        <pc:spChg chg="mod">
          <ac:chgData name="Wesley Alves Fontes" userId="fa031d31-75d0-4aeb-a466-fc60d0a75bc6" providerId="ADAL" clId="{23AE1187-90C9-4108-9DAE-E95FC0BC648C}" dt="2022-05-25T11:12:30.684" v="397"/>
          <ac:spMkLst>
            <pc:docMk/>
            <pc:sldMk cId="4106859858" sldId="454"/>
            <ac:spMk id="8" creationId="{2D4EA0E3-B7ED-0FED-537C-A2D1A56D4CE6}"/>
          </ac:spMkLst>
        </pc:spChg>
        <pc:spChg chg="add mod">
          <ac:chgData name="Wesley Alves Fontes" userId="fa031d31-75d0-4aeb-a466-fc60d0a75bc6" providerId="ADAL" clId="{23AE1187-90C9-4108-9DAE-E95FC0BC648C}" dt="2022-05-25T12:30:54.430" v="689" actId="13926"/>
          <ac:spMkLst>
            <pc:docMk/>
            <pc:sldMk cId="4106859858" sldId="454"/>
            <ac:spMk id="28" creationId="{35B14755-1E6F-DDB3-1F23-6A9B61DAA0E2}"/>
          </ac:spMkLst>
        </pc:spChg>
        <pc:spChg chg="del">
          <ac:chgData name="Wesley Alves Fontes" userId="fa031d31-75d0-4aeb-a466-fc60d0a75bc6" providerId="ADAL" clId="{23AE1187-90C9-4108-9DAE-E95FC0BC648C}" dt="2022-05-25T10:46:55.752" v="11" actId="478"/>
          <ac:spMkLst>
            <pc:docMk/>
            <pc:sldMk cId="4106859858" sldId="454"/>
            <ac:spMk id="73" creationId="{13B3DBD7-3D88-7105-AA8D-29B4A540D357}"/>
          </ac:spMkLst>
        </pc:spChg>
        <pc:spChg chg="del">
          <ac:chgData name="Wesley Alves Fontes" userId="fa031d31-75d0-4aeb-a466-fc60d0a75bc6" providerId="ADAL" clId="{23AE1187-90C9-4108-9DAE-E95FC0BC648C}" dt="2022-05-25T10:46:59.199" v="13" actId="478"/>
          <ac:spMkLst>
            <pc:docMk/>
            <pc:sldMk cId="4106859858" sldId="454"/>
            <ac:spMk id="74" creationId="{5C14C8F0-C5B3-9039-1015-921D0FD080D5}"/>
          </ac:spMkLst>
        </pc:spChg>
        <pc:spChg chg="add mod">
          <ac:chgData name="Wesley Alves Fontes" userId="fa031d31-75d0-4aeb-a466-fc60d0a75bc6" providerId="ADAL" clId="{23AE1187-90C9-4108-9DAE-E95FC0BC648C}" dt="2022-05-25T11:04:45.570" v="324" actId="571"/>
          <ac:spMkLst>
            <pc:docMk/>
            <pc:sldMk cId="4106859858" sldId="454"/>
            <ac:spMk id="80" creationId="{59C32451-02A4-7D8F-AE2D-98DFC1180708}"/>
          </ac:spMkLst>
        </pc:spChg>
        <pc:spChg chg="add del mod">
          <ac:chgData name="Wesley Alves Fontes" userId="fa031d31-75d0-4aeb-a466-fc60d0a75bc6" providerId="ADAL" clId="{23AE1187-90C9-4108-9DAE-E95FC0BC648C}" dt="2022-05-25T11:05:17.875" v="327" actId="478"/>
          <ac:spMkLst>
            <pc:docMk/>
            <pc:sldMk cId="4106859858" sldId="454"/>
            <ac:spMk id="81" creationId="{661AEABD-EEF1-2981-2CC3-A2E2C85A8637}"/>
          </ac:spMkLst>
        </pc:spChg>
        <pc:spChg chg="add mod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85" creationId="{25DEC490-9F0D-E118-FC98-73F1E91B6A15}"/>
          </ac:spMkLst>
        </pc:spChg>
        <pc:spChg chg="add mod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86" creationId="{81B84260-26AA-8D01-6B4B-CA3773BF4FB7}"/>
          </ac:spMkLst>
        </pc:spChg>
        <pc:spChg chg="add mod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87" creationId="{5DDD66A1-F373-A2F5-A075-29236A35C251}"/>
          </ac:spMkLst>
        </pc:spChg>
        <pc:spChg chg="add mod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88" creationId="{9CC39ED0-7FF2-8ADB-8E2C-AF5130458977}"/>
          </ac:spMkLst>
        </pc:spChg>
        <pc:spChg chg="add mod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90" creationId="{641A9D95-15B0-0B07-AF04-405B3512656A}"/>
          </ac:spMkLst>
        </pc:spChg>
        <pc:spChg chg="add mod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91" creationId="{863B8F7F-3FFD-686B-3EF9-57089962C0F4}"/>
          </ac:spMkLst>
        </pc:spChg>
        <pc:spChg chg="add mod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92" creationId="{8A3517A6-C91E-2543-1C9B-D015F86AF589}"/>
          </ac:spMkLst>
        </pc:spChg>
        <pc:spChg chg="add mod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93" creationId="{6F595062-F169-4E13-8DF2-234C445D7791}"/>
          </ac:spMkLst>
        </pc:spChg>
        <pc:spChg chg="add mod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94" creationId="{D6520247-2616-9885-4A23-6FD10A2F9382}"/>
          </ac:spMkLst>
        </pc:spChg>
        <pc:spChg chg="add mod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95" creationId="{7DCBB0B2-549B-D2CC-495B-A7F19532C30E}"/>
          </ac:spMkLst>
        </pc:spChg>
        <pc:spChg chg="add mod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96" creationId="{C34F37EC-6900-D9E1-FDA0-D2D15230984D}"/>
          </ac:spMkLst>
        </pc:spChg>
        <pc:spChg chg="add mod">
          <ac:chgData name="Wesley Alves Fontes" userId="fa031d31-75d0-4aeb-a466-fc60d0a75bc6" providerId="ADAL" clId="{23AE1187-90C9-4108-9DAE-E95FC0BC648C}" dt="2022-05-25T11:14:16.064" v="414" actId="1076"/>
          <ac:spMkLst>
            <pc:docMk/>
            <pc:sldMk cId="4106859858" sldId="454"/>
            <ac:spMk id="100" creationId="{A552647F-9CEB-6E4E-1100-9A518BCC3C38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01" creationId="{88DC18D9-E7D0-6CF1-00B4-10445228BC50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02" creationId="{9E4212A1-6202-8A56-608B-ACF574D67111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03" creationId="{76BC3772-0EFA-A026-0E38-3650F98420CF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04" creationId="{AE59792D-2A25-67AB-7476-C91EC0AC6B73}"/>
          </ac:spMkLst>
        </pc:spChg>
        <pc:spChg chg="del mod topLvl">
          <ac:chgData name="Wesley Alves Fontes" userId="fa031d31-75d0-4aeb-a466-fc60d0a75bc6" providerId="ADAL" clId="{23AE1187-90C9-4108-9DAE-E95FC0BC648C}" dt="2022-05-25T11:08:05.178" v="346" actId="478"/>
          <ac:spMkLst>
            <pc:docMk/>
            <pc:sldMk cId="4106859858" sldId="454"/>
            <ac:spMk id="105" creationId="{167626F4-8AFC-E413-B7AA-C8E2B7DCE113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06" creationId="{EC475575-C3FD-8DD5-AAF7-E0F2E58EF644}"/>
          </ac:spMkLst>
        </pc:spChg>
        <pc:spChg chg="del mod topLvl">
          <ac:chgData name="Wesley Alves Fontes" userId="fa031d31-75d0-4aeb-a466-fc60d0a75bc6" providerId="ADAL" clId="{23AE1187-90C9-4108-9DAE-E95FC0BC648C}" dt="2022-05-25T11:08:05.178" v="346" actId="478"/>
          <ac:spMkLst>
            <pc:docMk/>
            <pc:sldMk cId="4106859858" sldId="454"/>
            <ac:spMk id="107" creationId="{C2D9FFD9-5A5A-F6FC-CB96-06F603E092AA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08" creationId="{A47FBCBF-170F-A28D-7DAE-5C98B76B22F8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09" creationId="{4A9DE6E7-8640-0A00-EFFA-892E471CA636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10" creationId="{CF0023BD-164A-82DC-A5E8-80922A1C94F1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11" creationId="{985B68D2-7A68-188F-DE76-BA5DD234136D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12" creationId="{E5F899EB-6531-47CB-F0D9-511CD79BC6F3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13" creationId="{A6A2AB3E-4171-0CC3-C06B-774537B6AB1D}"/>
          </ac:spMkLst>
        </pc:spChg>
        <pc:spChg chg="del mod topLvl">
          <ac:chgData name="Wesley Alves Fontes" userId="fa031d31-75d0-4aeb-a466-fc60d0a75bc6" providerId="ADAL" clId="{23AE1187-90C9-4108-9DAE-E95FC0BC648C}" dt="2022-05-25T11:08:05.178" v="346" actId="478"/>
          <ac:spMkLst>
            <pc:docMk/>
            <pc:sldMk cId="4106859858" sldId="454"/>
            <ac:spMk id="114" creationId="{C26A95C7-610F-736B-E7AB-F5E10BBCACC1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15" creationId="{7BEC34D3-02E9-4B7A-0E46-8C41E56E75BE}"/>
          </ac:spMkLst>
        </pc:spChg>
        <pc:spChg chg="del mod topLvl">
          <ac:chgData name="Wesley Alves Fontes" userId="fa031d31-75d0-4aeb-a466-fc60d0a75bc6" providerId="ADAL" clId="{23AE1187-90C9-4108-9DAE-E95FC0BC648C}" dt="2022-05-25T11:08:05.178" v="346" actId="478"/>
          <ac:spMkLst>
            <pc:docMk/>
            <pc:sldMk cId="4106859858" sldId="454"/>
            <ac:spMk id="116" creationId="{ABB6ADB2-0074-5ECD-CBE3-DC64A976CF5A}"/>
          </ac:spMkLst>
        </pc:spChg>
        <pc:spChg chg="del mod topLvl">
          <ac:chgData name="Wesley Alves Fontes" userId="fa031d31-75d0-4aeb-a466-fc60d0a75bc6" providerId="ADAL" clId="{23AE1187-90C9-4108-9DAE-E95FC0BC648C}" dt="2022-05-25T11:08:05.178" v="346" actId="478"/>
          <ac:spMkLst>
            <pc:docMk/>
            <pc:sldMk cId="4106859858" sldId="454"/>
            <ac:spMk id="117" creationId="{0DD13E1E-6758-7D1C-0E38-B9E5DD40AF81}"/>
          </ac:spMkLst>
        </pc:spChg>
        <pc:spChg chg="del mod topLvl">
          <ac:chgData name="Wesley Alves Fontes" userId="fa031d31-75d0-4aeb-a466-fc60d0a75bc6" providerId="ADAL" clId="{23AE1187-90C9-4108-9DAE-E95FC0BC648C}" dt="2022-05-25T11:08:05.178" v="346" actId="478"/>
          <ac:spMkLst>
            <pc:docMk/>
            <pc:sldMk cId="4106859858" sldId="454"/>
            <ac:spMk id="118" creationId="{C742DD63-B9A8-FE84-83B5-F3DB8EB393B0}"/>
          </ac:spMkLst>
        </pc:spChg>
        <pc:spChg chg="add mod">
          <ac:chgData name="Wesley Alves Fontes" userId="fa031d31-75d0-4aeb-a466-fc60d0a75bc6" providerId="ADAL" clId="{23AE1187-90C9-4108-9DAE-E95FC0BC648C}" dt="2022-05-25T11:14:16.064" v="414" actId="1076"/>
          <ac:spMkLst>
            <pc:docMk/>
            <pc:sldMk cId="4106859858" sldId="454"/>
            <ac:spMk id="128" creationId="{5346E957-F7A7-AAE3-B885-0CB901E5E3C5}"/>
          </ac:spMkLst>
        </pc:spChg>
        <pc:spChg chg="add mod">
          <ac:chgData name="Wesley Alves Fontes" userId="fa031d31-75d0-4aeb-a466-fc60d0a75bc6" providerId="ADAL" clId="{23AE1187-90C9-4108-9DAE-E95FC0BC648C}" dt="2022-05-25T11:14:16.064" v="414" actId="1076"/>
          <ac:spMkLst>
            <pc:docMk/>
            <pc:sldMk cId="4106859858" sldId="454"/>
            <ac:spMk id="130" creationId="{D17E3C26-EDAC-AB84-498B-9A712BA4CB41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31" creationId="{E9E56159-5865-0D34-5DEF-5251581AB314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32" creationId="{5D19D63B-3DDA-4FA3-EE6C-3061503DA59D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33" creationId="{21F69A11-B7BE-3C05-9B41-8B6ED4F31138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34" creationId="{CC5BAA16-C5D5-2CF0-1F52-0DDC37BA27E9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35" creationId="{1230AFBD-8E48-000B-29E3-4A503D6C816E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36" creationId="{5334E001-17AF-5F59-A54A-45657A535FB7}"/>
          </ac:spMkLst>
        </pc:spChg>
        <pc:spChg chg="del mod topLvl">
          <ac:chgData name="Wesley Alves Fontes" userId="fa031d31-75d0-4aeb-a466-fc60d0a75bc6" providerId="ADAL" clId="{23AE1187-90C9-4108-9DAE-E95FC0BC648C}" dt="2022-05-25T11:08:05.178" v="346" actId="478"/>
          <ac:spMkLst>
            <pc:docMk/>
            <pc:sldMk cId="4106859858" sldId="454"/>
            <ac:spMk id="137" creationId="{9589BE38-4BFA-5185-9B1C-37DF985ACCA7}"/>
          </ac:spMkLst>
        </pc:spChg>
        <pc:spChg chg="mod topLvl">
          <ac:chgData name="Wesley Alves Fontes" userId="fa031d31-75d0-4aeb-a466-fc60d0a75bc6" providerId="ADAL" clId="{23AE1187-90C9-4108-9DAE-E95FC0BC648C}" dt="2022-05-25T11:12:03.890" v="394" actId="1076"/>
          <ac:spMkLst>
            <pc:docMk/>
            <pc:sldMk cId="4106859858" sldId="454"/>
            <ac:spMk id="138" creationId="{A54A091A-91CA-34BF-5A83-0BD8E6077DF8}"/>
          </ac:spMkLst>
        </pc:spChg>
        <pc:spChg chg="del mod topLvl">
          <ac:chgData name="Wesley Alves Fontes" userId="fa031d31-75d0-4aeb-a466-fc60d0a75bc6" providerId="ADAL" clId="{23AE1187-90C9-4108-9DAE-E95FC0BC648C}" dt="2022-05-25T11:08:05.178" v="346" actId="478"/>
          <ac:spMkLst>
            <pc:docMk/>
            <pc:sldMk cId="4106859858" sldId="454"/>
            <ac:spMk id="139" creationId="{262BFEEE-8856-148A-9404-8E6E68696112}"/>
          </ac:spMkLst>
        </pc:spChg>
        <pc:spChg chg="del mod topLvl">
          <ac:chgData name="Wesley Alves Fontes" userId="fa031d31-75d0-4aeb-a466-fc60d0a75bc6" providerId="ADAL" clId="{23AE1187-90C9-4108-9DAE-E95FC0BC648C}" dt="2022-05-25T11:08:05.178" v="346" actId="478"/>
          <ac:spMkLst>
            <pc:docMk/>
            <pc:sldMk cId="4106859858" sldId="454"/>
            <ac:spMk id="140" creationId="{7D6C9460-336D-FF02-5CCE-BECB966EF8B7}"/>
          </ac:spMkLst>
        </pc:spChg>
        <pc:spChg chg="del mod topLvl">
          <ac:chgData name="Wesley Alves Fontes" userId="fa031d31-75d0-4aeb-a466-fc60d0a75bc6" providerId="ADAL" clId="{23AE1187-90C9-4108-9DAE-E95FC0BC648C}" dt="2022-05-25T11:08:05.178" v="346" actId="478"/>
          <ac:spMkLst>
            <pc:docMk/>
            <pc:sldMk cId="4106859858" sldId="454"/>
            <ac:spMk id="141" creationId="{3000AE4C-A97A-20F2-4421-DB782298CF32}"/>
          </ac:spMkLst>
        </pc:spChg>
        <pc:spChg chg="del">
          <ac:chgData name="Wesley Alves Fontes" userId="fa031d31-75d0-4aeb-a466-fc60d0a75bc6" providerId="ADAL" clId="{23AE1187-90C9-4108-9DAE-E95FC0BC648C}" dt="2022-05-25T10:46:57.175" v="12" actId="478"/>
          <ac:spMkLst>
            <pc:docMk/>
            <pc:sldMk cId="4106859858" sldId="454"/>
            <ac:spMk id="143" creationId="{7BB96FD0-D162-3444-1F61-3EEA433CF705}"/>
          </ac:spMkLst>
        </pc:spChg>
        <pc:spChg chg="add mod">
          <ac:chgData name="Wesley Alves Fontes" userId="fa031d31-75d0-4aeb-a466-fc60d0a75bc6" providerId="ADAL" clId="{23AE1187-90C9-4108-9DAE-E95FC0BC648C}" dt="2022-05-25T11:29:09.984" v="679" actId="14100"/>
          <ac:spMkLst>
            <pc:docMk/>
            <pc:sldMk cId="4106859858" sldId="454"/>
            <ac:spMk id="148" creationId="{64258C77-D496-3F8D-4B48-EA146460FF18}"/>
          </ac:spMkLst>
        </pc:spChg>
        <pc:spChg chg="add mod">
          <ac:chgData name="Wesley Alves Fontes" userId="fa031d31-75d0-4aeb-a466-fc60d0a75bc6" providerId="ADAL" clId="{23AE1187-90C9-4108-9DAE-E95FC0BC648C}" dt="2022-05-25T11:29:12.311" v="680" actId="14100"/>
          <ac:spMkLst>
            <pc:docMk/>
            <pc:sldMk cId="4106859858" sldId="454"/>
            <ac:spMk id="149" creationId="{26BB7262-1260-3C4A-CFCE-11DAAFD312BA}"/>
          </ac:spMkLst>
        </pc:spChg>
        <pc:spChg chg="add mod">
          <ac:chgData name="Wesley Alves Fontes" userId="fa031d31-75d0-4aeb-a466-fc60d0a75bc6" providerId="ADAL" clId="{23AE1187-90C9-4108-9DAE-E95FC0BC648C}" dt="2022-05-25T11:29:04.879" v="678" actId="1076"/>
          <ac:spMkLst>
            <pc:docMk/>
            <pc:sldMk cId="4106859858" sldId="454"/>
            <ac:spMk id="150" creationId="{6705BBB3-B325-9071-5B72-5C312ECFD308}"/>
          </ac:spMkLst>
        </pc:spChg>
        <pc:spChg chg="add mod">
          <ac:chgData name="Wesley Alves Fontes" userId="fa031d31-75d0-4aeb-a466-fc60d0a75bc6" providerId="ADAL" clId="{23AE1187-90C9-4108-9DAE-E95FC0BC648C}" dt="2022-05-25T11:29:19.035" v="681" actId="1036"/>
          <ac:spMkLst>
            <pc:docMk/>
            <pc:sldMk cId="4106859858" sldId="454"/>
            <ac:spMk id="151" creationId="{EA1C96B0-7017-D372-6355-D9741F8314E1}"/>
          </ac:spMkLst>
        </pc:spChg>
        <pc:grpChg chg="add del mod">
          <ac:chgData name="Wesley Alves Fontes" userId="fa031d31-75d0-4aeb-a466-fc60d0a75bc6" providerId="ADAL" clId="{23AE1187-90C9-4108-9DAE-E95FC0BC648C}" dt="2022-05-25T10:53:28.107" v="117" actId="165"/>
          <ac:grpSpMkLst>
            <pc:docMk/>
            <pc:sldMk cId="4106859858" sldId="454"/>
            <ac:grpSpMk id="2" creationId="{7ADB0747-88E7-4D39-ECD7-47600DDF78F2}"/>
          </ac:grpSpMkLst>
        </pc:grpChg>
        <pc:grpChg chg="add del mod">
          <ac:chgData name="Wesley Alves Fontes" userId="fa031d31-75d0-4aeb-a466-fc60d0a75bc6" providerId="ADAL" clId="{23AE1187-90C9-4108-9DAE-E95FC0BC648C}" dt="2022-05-25T10:53:28.107" v="117" actId="165"/>
          <ac:grpSpMkLst>
            <pc:docMk/>
            <pc:sldMk cId="4106859858" sldId="454"/>
            <ac:grpSpMk id="3" creationId="{8423EE27-D560-E729-9C3E-E4893F3CFFEE}"/>
          </ac:grpSpMkLst>
        </pc:grpChg>
        <pc:grpChg chg="add del mod">
          <ac:chgData name="Wesley Alves Fontes" userId="fa031d31-75d0-4aeb-a466-fc60d0a75bc6" providerId="ADAL" clId="{23AE1187-90C9-4108-9DAE-E95FC0BC648C}" dt="2022-05-25T10:53:28.107" v="117" actId="165"/>
          <ac:grpSpMkLst>
            <pc:docMk/>
            <pc:sldMk cId="4106859858" sldId="454"/>
            <ac:grpSpMk id="5" creationId="{3EBF685B-729E-B01D-30E5-FA4A72C68753}"/>
          </ac:grpSpMkLst>
        </pc:grpChg>
        <pc:grpChg chg="add del mod topLvl">
          <ac:chgData name="Wesley Alves Fontes" userId="fa031d31-75d0-4aeb-a466-fc60d0a75bc6" providerId="ADAL" clId="{23AE1187-90C9-4108-9DAE-E95FC0BC648C}" dt="2022-05-25T10:53:33.220" v="118" actId="165"/>
          <ac:grpSpMkLst>
            <pc:docMk/>
            <pc:sldMk cId="4106859858" sldId="454"/>
            <ac:grpSpMk id="7" creationId="{EC9B6F66-954B-8FB7-304B-BAF3DECDC04F}"/>
          </ac:grpSpMkLst>
        </pc:grpChg>
        <pc:grpChg chg="add del mod">
          <ac:chgData name="Wesley Alves Fontes" userId="fa031d31-75d0-4aeb-a466-fc60d0a75bc6" providerId="ADAL" clId="{23AE1187-90C9-4108-9DAE-E95FC0BC648C}" dt="2022-05-25T10:53:28.107" v="117" actId="165"/>
          <ac:grpSpMkLst>
            <pc:docMk/>
            <pc:sldMk cId="4106859858" sldId="454"/>
            <ac:grpSpMk id="13" creationId="{4FD1C383-3CCA-4AA9-78F1-370547F23E6A}"/>
          </ac:grpSpMkLst>
        </pc:grpChg>
        <pc:grpChg chg="add del mod">
          <ac:chgData name="Wesley Alves Fontes" userId="fa031d31-75d0-4aeb-a466-fc60d0a75bc6" providerId="ADAL" clId="{23AE1187-90C9-4108-9DAE-E95FC0BC648C}" dt="2022-05-25T10:53:28.107" v="117" actId="165"/>
          <ac:grpSpMkLst>
            <pc:docMk/>
            <pc:sldMk cId="4106859858" sldId="454"/>
            <ac:grpSpMk id="14" creationId="{24C187BD-6C74-0104-FDC5-07A861A63F06}"/>
          </ac:grpSpMkLst>
        </pc:grpChg>
        <pc:grpChg chg="mod">
          <ac:chgData name="Wesley Alves Fontes" userId="fa031d31-75d0-4aeb-a466-fc60d0a75bc6" providerId="ADAL" clId="{23AE1187-90C9-4108-9DAE-E95FC0BC648C}" dt="2022-05-25T11:12:58.841" v="403" actId="1076"/>
          <ac:grpSpMkLst>
            <pc:docMk/>
            <pc:sldMk cId="4106859858" sldId="454"/>
            <ac:grpSpMk id="15" creationId="{A94A8DE4-BBF6-F89C-B29A-CB225560A1B5}"/>
          </ac:grpSpMkLst>
        </pc:grpChg>
        <pc:grpChg chg="add del mod">
          <ac:chgData name="Wesley Alves Fontes" userId="fa031d31-75d0-4aeb-a466-fc60d0a75bc6" providerId="ADAL" clId="{23AE1187-90C9-4108-9DAE-E95FC0BC648C}" dt="2022-05-25T10:53:28.107" v="117" actId="165"/>
          <ac:grpSpMkLst>
            <pc:docMk/>
            <pc:sldMk cId="4106859858" sldId="454"/>
            <ac:grpSpMk id="16" creationId="{BB2959A7-04A2-2954-FD22-EA8F8C7B5238}"/>
          </ac:grpSpMkLst>
        </pc:grpChg>
        <pc:grpChg chg="add mod">
          <ac:chgData name="Wesley Alves Fontes" userId="fa031d31-75d0-4aeb-a466-fc60d0a75bc6" providerId="ADAL" clId="{23AE1187-90C9-4108-9DAE-E95FC0BC648C}" dt="2022-05-25T10:48:26.821" v="31" actId="164"/>
          <ac:grpSpMkLst>
            <pc:docMk/>
            <pc:sldMk cId="4106859858" sldId="454"/>
            <ac:grpSpMk id="17" creationId="{520AA485-0824-5087-F1AA-02E447173E6D}"/>
          </ac:grpSpMkLst>
        </pc:grpChg>
        <pc:grpChg chg="add del mod">
          <ac:chgData name="Wesley Alves Fontes" userId="fa031d31-75d0-4aeb-a466-fc60d0a75bc6" providerId="ADAL" clId="{23AE1187-90C9-4108-9DAE-E95FC0BC648C}" dt="2022-05-25T10:53:28.107" v="117" actId="165"/>
          <ac:grpSpMkLst>
            <pc:docMk/>
            <pc:sldMk cId="4106859858" sldId="454"/>
            <ac:grpSpMk id="18" creationId="{73B02E90-213D-FAFA-116D-09556FD3AD0F}"/>
          </ac:grpSpMkLst>
        </pc:grpChg>
        <pc:grpChg chg="add del mod">
          <ac:chgData name="Wesley Alves Fontes" userId="fa031d31-75d0-4aeb-a466-fc60d0a75bc6" providerId="ADAL" clId="{23AE1187-90C9-4108-9DAE-E95FC0BC648C}" dt="2022-05-25T10:53:28.107" v="117" actId="165"/>
          <ac:grpSpMkLst>
            <pc:docMk/>
            <pc:sldMk cId="4106859858" sldId="454"/>
            <ac:grpSpMk id="19" creationId="{4A8A91A1-69B0-817E-04BB-EB07465F2E86}"/>
          </ac:grpSpMkLst>
        </pc:grpChg>
        <pc:grpChg chg="add del mod">
          <ac:chgData name="Wesley Alves Fontes" userId="fa031d31-75d0-4aeb-a466-fc60d0a75bc6" providerId="ADAL" clId="{23AE1187-90C9-4108-9DAE-E95FC0BC648C}" dt="2022-05-25T11:02:49.538" v="273" actId="165"/>
          <ac:grpSpMkLst>
            <pc:docMk/>
            <pc:sldMk cId="4106859858" sldId="454"/>
            <ac:grpSpMk id="22" creationId="{6DBDDE22-6A49-DB6C-C915-AFD2C39BB7E5}"/>
          </ac:grpSpMkLst>
        </pc:grpChg>
        <pc:grpChg chg="add mod">
          <ac:chgData name="Wesley Alves Fontes" userId="fa031d31-75d0-4aeb-a466-fc60d0a75bc6" providerId="ADAL" clId="{23AE1187-90C9-4108-9DAE-E95FC0BC648C}" dt="2022-05-25T11:12:03.890" v="394" actId="1076"/>
          <ac:grpSpMkLst>
            <pc:docMk/>
            <pc:sldMk cId="4106859858" sldId="454"/>
            <ac:grpSpMk id="25" creationId="{F0874924-6DDB-3D4F-3DDC-1DDE99FA0AEC}"/>
          </ac:grpSpMkLst>
        </pc:grpChg>
        <pc:picChg chg="mod topLvl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6" creationId="{4C823463-D449-57AC-2327-35FBC0029D85}"/>
          </ac:picMkLst>
        </pc:picChg>
        <pc:picChg chg="add mod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24" creationId="{79D5E7F7-6277-D2E3-E5FD-7FD0587B584B}"/>
          </ac:picMkLst>
        </pc:picChg>
        <pc:picChg chg="add mod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89" creationId="{7020560D-1C64-EEBE-3723-DD1A87DEF23D}"/>
          </ac:picMkLst>
        </pc:picChg>
        <pc:picChg chg="add mod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97" creationId="{63EA7E9B-031C-6D08-5FBE-0443494A03AB}"/>
          </ac:picMkLst>
        </pc:picChg>
        <pc:picChg chg="mod topLvl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119" creationId="{7B98E456-556E-E453-1BB2-0322D9F46657}"/>
          </ac:picMkLst>
        </pc:picChg>
        <pc:picChg chg="mod topLvl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120" creationId="{D2B3D873-7972-ECAB-07F2-A0B031569ACB}"/>
          </ac:picMkLst>
        </pc:picChg>
        <pc:picChg chg="mod topLvl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121" creationId="{3D813AB5-05C2-F09F-E007-0335A99AFD98}"/>
          </ac:picMkLst>
        </pc:picChg>
        <pc:picChg chg="mod topLvl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122" creationId="{0B6DF9AB-0FAE-72A4-8F7F-4494FB725248}"/>
          </ac:picMkLst>
        </pc:picChg>
        <pc:picChg chg="mod topLvl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123" creationId="{6BBE8B60-E58E-8101-614A-6A3ABBB57929}"/>
          </ac:picMkLst>
        </pc:picChg>
        <pc:picChg chg="mod topLvl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124" creationId="{D169DBD5-7F0C-03F0-F4A3-FB73B1528DF5}"/>
          </ac:picMkLst>
        </pc:picChg>
        <pc:picChg chg="mod topLvl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125" creationId="{0216F5D7-B6D9-C568-4481-A4CC0E9E6E00}"/>
          </ac:picMkLst>
        </pc:picChg>
        <pc:picChg chg="del mod topLvl">
          <ac:chgData name="Wesley Alves Fontes" userId="fa031d31-75d0-4aeb-a466-fc60d0a75bc6" providerId="ADAL" clId="{23AE1187-90C9-4108-9DAE-E95FC0BC648C}" dt="2022-05-25T11:08:05.178" v="346" actId="478"/>
          <ac:picMkLst>
            <pc:docMk/>
            <pc:sldMk cId="4106859858" sldId="454"/>
            <ac:picMk id="126" creationId="{22689928-8F83-84DC-96A2-82A212D815CF}"/>
          </ac:picMkLst>
        </pc:picChg>
        <pc:picChg chg="mod topLvl">
          <ac:chgData name="Wesley Alves Fontes" userId="fa031d31-75d0-4aeb-a466-fc60d0a75bc6" providerId="ADAL" clId="{23AE1187-90C9-4108-9DAE-E95FC0BC648C}" dt="2022-05-25T11:12:03.890" v="394" actId="1076"/>
          <ac:picMkLst>
            <pc:docMk/>
            <pc:sldMk cId="4106859858" sldId="454"/>
            <ac:picMk id="127" creationId="{054E5A62-D0D9-E09C-C070-7E64092D9135}"/>
          </ac:picMkLst>
        </pc:picChg>
        <pc:picChg chg="add mod">
          <ac:chgData name="Wesley Alves Fontes" userId="fa031d31-75d0-4aeb-a466-fc60d0a75bc6" providerId="ADAL" clId="{23AE1187-90C9-4108-9DAE-E95FC0BC648C}" dt="2022-05-25T11:14:16.064" v="414" actId="1076"/>
          <ac:picMkLst>
            <pc:docMk/>
            <pc:sldMk cId="4106859858" sldId="454"/>
            <ac:picMk id="147" creationId="{17B89C88-76A6-AA83-4009-1ED5E301D125}"/>
          </ac:picMkLst>
        </pc:picChg>
        <pc:cxnChg chg="add del mod">
          <ac:chgData name="Wesley Alves Fontes" userId="fa031d31-75d0-4aeb-a466-fc60d0a75bc6" providerId="ADAL" clId="{23AE1187-90C9-4108-9DAE-E95FC0BC648C}" dt="2022-05-25T10:51:56.665" v="112" actId="478"/>
          <ac:cxnSpMkLst>
            <pc:docMk/>
            <pc:sldMk cId="4106859858" sldId="454"/>
            <ac:cxnSpMk id="21" creationId="{6F5C823B-26F1-6DD7-19AE-A7388847091D}"/>
          </ac:cxnSpMkLst>
        </pc:cxnChg>
        <pc:cxnChg chg="add del mod">
          <ac:chgData name="Wesley Alves Fontes" userId="fa031d31-75d0-4aeb-a466-fc60d0a75bc6" providerId="ADAL" clId="{23AE1187-90C9-4108-9DAE-E95FC0BC648C}" dt="2022-05-25T10:51:53.954" v="110" actId="478"/>
          <ac:cxnSpMkLst>
            <pc:docMk/>
            <pc:sldMk cId="4106859858" sldId="454"/>
            <ac:cxnSpMk id="75" creationId="{14D565C4-F247-11D7-0F64-C81BA734B976}"/>
          </ac:cxnSpMkLst>
        </pc:cxnChg>
        <pc:cxnChg chg="add del mod">
          <ac:chgData name="Wesley Alves Fontes" userId="fa031d31-75d0-4aeb-a466-fc60d0a75bc6" providerId="ADAL" clId="{23AE1187-90C9-4108-9DAE-E95FC0BC648C}" dt="2022-05-25T10:51:54.891" v="111" actId="478"/>
          <ac:cxnSpMkLst>
            <pc:docMk/>
            <pc:sldMk cId="4106859858" sldId="454"/>
            <ac:cxnSpMk id="78" creationId="{B1491A6B-1AC3-AA85-85C1-F7CA77F4E4E4}"/>
          </ac:cxnSpMkLst>
        </pc:cxnChg>
        <pc:cxnChg chg="add mod">
          <ac:chgData name="Wesley Alves Fontes" userId="fa031d31-75d0-4aeb-a466-fc60d0a75bc6" providerId="ADAL" clId="{23AE1187-90C9-4108-9DAE-E95FC0BC648C}" dt="2022-05-25T11:11:47.672" v="390" actId="1076"/>
          <ac:cxnSpMkLst>
            <pc:docMk/>
            <pc:sldMk cId="4106859858" sldId="454"/>
            <ac:cxnSpMk id="98" creationId="{DF2E3726-7835-5C21-B972-3713B3B82A76}"/>
          </ac:cxnSpMkLst>
        </pc:cxnChg>
        <pc:cxnChg chg="add mod">
          <ac:chgData name="Wesley Alves Fontes" userId="fa031d31-75d0-4aeb-a466-fc60d0a75bc6" providerId="ADAL" clId="{23AE1187-90C9-4108-9DAE-E95FC0BC648C}" dt="2022-05-25T11:11:55.457" v="391" actId="208"/>
          <ac:cxnSpMkLst>
            <pc:docMk/>
            <pc:sldMk cId="4106859858" sldId="454"/>
            <ac:cxnSpMk id="99" creationId="{1B759CCE-1054-8AF0-1A97-B651B0F52224}"/>
          </ac:cxnSpMkLst>
        </pc:cxnChg>
        <pc:cxnChg chg="add del mod">
          <ac:chgData name="Wesley Alves Fontes" userId="fa031d31-75d0-4aeb-a466-fc60d0a75bc6" providerId="ADAL" clId="{23AE1187-90C9-4108-9DAE-E95FC0BC648C}" dt="2022-05-25T11:13:32.629" v="405" actId="478"/>
          <ac:cxnSpMkLst>
            <pc:docMk/>
            <pc:sldMk cId="4106859858" sldId="454"/>
            <ac:cxnSpMk id="129" creationId="{86FED386-7C7E-25F4-CA61-38DEDEDEF27B}"/>
          </ac:cxnSpMkLst>
        </pc:cxnChg>
        <pc:cxnChg chg="del">
          <ac:chgData name="Wesley Alves Fontes" userId="fa031d31-75d0-4aeb-a466-fc60d0a75bc6" providerId="ADAL" clId="{23AE1187-90C9-4108-9DAE-E95FC0BC648C}" dt="2022-05-25T10:47:00.039" v="14" actId="478"/>
          <ac:cxnSpMkLst>
            <pc:docMk/>
            <pc:sldMk cId="4106859858" sldId="454"/>
            <ac:cxnSpMk id="142" creationId="{C85C0BD2-0880-FCC5-C9BD-26B11606AE88}"/>
          </ac:cxnSpMkLst>
        </pc:cxnChg>
      </pc:sldChg>
      <pc:sldChg chg="addSp delSp modSp new mod modClrScheme chgLayout">
        <pc:chgData name="Wesley Alves Fontes" userId="fa031d31-75d0-4aeb-a466-fc60d0a75bc6" providerId="ADAL" clId="{23AE1187-90C9-4108-9DAE-E95FC0BC648C}" dt="2022-05-25T11:35:16.735" v="688" actId="1076"/>
        <pc:sldMkLst>
          <pc:docMk/>
          <pc:sldMk cId="1976822271" sldId="455"/>
        </pc:sldMkLst>
        <pc:spChg chg="add del mod">
          <ac:chgData name="Wesley Alves Fontes" userId="fa031d31-75d0-4aeb-a466-fc60d0a75bc6" providerId="ADAL" clId="{23AE1187-90C9-4108-9DAE-E95FC0BC648C}" dt="2022-05-25T11:35:07.611" v="685" actId="700"/>
          <ac:spMkLst>
            <pc:docMk/>
            <pc:sldMk cId="1976822271" sldId="455"/>
            <ac:spMk id="2" creationId="{186C56AE-B139-E6BA-E115-753D8A284612}"/>
          </ac:spMkLst>
        </pc:spChg>
        <pc:spChg chg="add mod">
          <ac:chgData name="Wesley Alves Fontes" userId="fa031d31-75d0-4aeb-a466-fc60d0a75bc6" providerId="ADAL" clId="{23AE1187-90C9-4108-9DAE-E95FC0BC648C}" dt="2022-05-25T11:35:16.735" v="688" actId="1076"/>
          <ac:spMkLst>
            <pc:docMk/>
            <pc:sldMk cId="1976822271" sldId="455"/>
            <ac:spMk id="3" creationId="{614F1FBC-AB78-46DE-3EFD-CCE981FBC221}"/>
          </ac:spMkLst>
        </pc:spChg>
      </pc:sldChg>
      <pc:sldChg chg="addSp delSp modSp add mod">
        <pc:chgData name="Wesley Alves Fontes" userId="fa031d31-75d0-4aeb-a466-fc60d0a75bc6" providerId="ADAL" clId="{23AE1187-90C9-4108-9DAE-E95FC0BC648C}" dt="2022-05-25T13:55:23.715" v="1299" actId="1076"/>
        <pc:sldMkLst>
          <pc:docMk/>
          <pc:sldMk cId="1317879808" sldId="456"/>
        </pc:sldMkLst>
        <pc:spChg chg="del">
          <ac:chgData name="Wesley Alves Fontes" userId="fa031d31-75d0-4aeb-a466-fc60d0a75bc6" providerId="ADAL" clId="{23AE1187-90C9-4108-9DAE-E95FC0BC648C}" dt="2022-05-25T12:38:58.124" v="694" actId="478"/>
          <ac:spMkLst>
            <pc:docMk/>
            <pc:sldMk cId="1317879808" sldId="456"/>
            <ac:spMk id="8" creationId="{B0E34E7F-8E34-C825-2852-5A9A1DB8E4DC}"/>
          </ac:spMkLst>
        </pc:spChg>
        <pc:spChg chg="del">
          <ac:chgData name="Wesley Alves Fontes" userId="fa031d31-75d0-4aeb-a466-fc60d0a75bc6" providerId="ADAL" clId="{23AE1187-90C9-4108-9DAE-E95FC0BC648C}" dt="2022-05-25T12:38:56.381" v="693" actId="478"/>
          <ac:spMkLst>
            <pc:docMk/>
            <pc:sldMk cId="1317879808" sldId="456"/>
            <ac:spMk id="13" creationId="{36B41B22-ED15-EBEA-3765-2629AE93A747}"/>
          </ac:spMkLst>
        </pc:spChg>
        <pc:spChg chg="add mod">
          <ac:chgData name="Wesley Alves Fontes" userId="fa031d31-75d0-4aeb-a466-fc60d0a75bc6" providerId="ADAL" clId="{23AE1187-90C9-4108-9DAE-E95FC0BC648C}" dt="2022-05-25T12:38:59.836" v="696"/>
          <ac:spMkLst>
            <pc:docMk/>
            <pc:sldMk cId="1317879808" sldId="456"/>
            <ac:spMk id="14" creationId="{D2069208-9AC8-2655-8F8C-920CCE2EE934}"/>
          </ac:spMkLst>
        </pc:spChg>
        <pc:spChg chg="add del mod ord">
          <ac:chgData name="Wesley Alves Fontes" userId="fa031d31-75d0-4aeb-a466-fc60d0a75bc6" providerId="ADAL" clId="{23AE1187-90C9-4108-9DAE-E95FC0BC648C}" dt="2022-05-25T13:55:23.715" v="1299" actId="1076"/>
          <ac:spMkLst>
            <pc:docMk/>
            <pc:sldMk cId="1317879808" sldId="456"/>
            <ac:spMk id="15" creationId="{72E1D22E-62A6-EC03-5236-3AA1E71EFA16}"/>
          </ac:spMkLst>
        </pc:spChg>
        <pc:spChg chg="mod">
          <ac:chgData name="Wesley Alves Fontes" userId="fa031d31-75d0-4aeb-a466-fc60d0a75bc6" providerId="ADAL" clId="{23AE1187-90C9-4108-9DAE-E95FC0BC648C}" dt="2022-05-25T13:54:41.016" v="1294" actId="208"/>
          <ac:spMkLst>
            <pc:docMk/>
            <pc:sldMk cId="1317879808" sldId="456"/>
            <ac:spMk id="17" creationId="{5C34244E-1F04-3953-965F-688115621EB5}"/>
          </ac:spMkLst>
        </pc:spChg>
        <pc:spChg chg="mod">
          <ac:chgData name="Wesley Alves Fontes" userId="fa031d31-75d0-4aeb-a466-fc60d0a75bc6" providerId="ADAL" clId="{23AE1187-90C9-4108-9DAE-E95FC0BC648C}" dt="2022-05-25T13:53:16.431" v="1276" actId="1076"/>
          <ac:spMkLst>
            <pc:docMk/>
            <pc:sldMk cId="1317879808" sldId="456"/>
            <ac:spMk id="18" creationId="{773A2287-CB2E-F48C-DEF3-291FC97778E2}"/>
          </ac:spMkLst>
        </pc:spChg>
        <pc:spChg chg="add mod ord">
          <ac:chgData name="Wesley Alves Fontes" userId="fa031d31-75d0-4aeb-a466-fc60d0a75bc6" providerId="ADAL" clId="{23AE1187-90C9-4108-9DAE-E95FC0BC648C}" dt="2022-05-25T13:55:23.715" v="1299" actId="1076"/>
          <ac:spMkLst>
            <pc:docMk/>
            <pc:sldMk cId="1317879808" sldId="456"/>
            <ac:spMk id="20" creationId="{8B271844-C5CD-A5E2-FC05-CF1B97B6AA23}"/>
          </ac:spMkLst>
        </pc:spChg>
        <pc:spChg chg="add mod">
          <ac:chgData name="Wesley Alves Fontes" userId="fa031d31-75d0-4aeb-a466-fc60d0a75bc6" providerId="ADAL" clId="{23AE1187-90C9-4108-9DAE-E95FC0BC648C}" dt="2022-05-25T13:55:23.715" v="1299" actId="1076"/>
          <ac:spMkLst>
            <pc:docMk/>
            <pc:sldMk cId="1317879808" sldId="456"/>
            <ac:spMk id="22" creationId="{B25D5614-9E3E-BA75-8877-C50AA6271056}"/>
          </ac:spMkLst>
        </pc:spChg>
        <pc:spChg chg="add mod ord">
          <ac:chgData name="Wesley Alves Fontes" userId="fa031d31-75d0-4aeb-a466-fc60d0a75bc6" providerId="ADAL" clId="{23AE1187-90C9-4108-9DAE-E95FC0BC648C}" dt="2022-05-25T13:55:23.715" v="1299" actId="1076"/>
          <ac:spMkLst>
            <pc:docMk/>
            <pc:sldMk cId="1317879808" sldId="456"/>
            <ac:spMk id="24" creationId="{2016C9D4-DC58-62B6-1268-976AFE961D4B}"/>
          </ac:spMkLst>
        </pc:spChg>
        <pc:spChg chg="add mod ord">
          <ac:chgData name="Wesley Alves Fontes" userId="fa031d31-75d0-4aeb-a466-fc60d0a75bc6" providerId="ADAL" clId="{23AE1187-90C9-4108-9DAE-E95FC0BC648C}" dt="2022-05-25T13:55:23.715" v="1299" actId="1076"/>
          <ac:spMkLst>
            <pc:docMk/>
            <pc:sldMk cId="1317879808" sldId="456"/>
            <ac:spMk id="25" creationId="{CE802E1A-6EC7-CD9E-453B-073CE5B2714F}"/>
          </ac:spMkLst>
        </pc:spChg>
        <pc:spChg chg="add mod ord">
          <ac:chgData name="Wesley Alves Fontes" userId="fa031d31-75d0-4aeb-a466-fc60d0a75bc6" providerId="ADAL" clId="{23AE1187-90C9-4108-9DAE-E95FC0BC648C}" dt="2022-05-25T13:55:23.715" v="1299" actId="1076"/>
          <ac:spMkLst>
            <pc:docMk/>
            <pc:sldMk cId="1317879808" sldId="456"/>
            <ac:spMk id="29" creationId="{F750D35F-CE82-D197-DFC1-D6EB77BB84C8}"/>
          </ac:spMkLst>
        </pc:spChg>
        <pc:picChg chg="del">
          <ac:chgData name="Wesley Alves Fontes" userId="fa031d31-75d0-4aeb-a466-fc60d0a75bc6" providerId="ADAL" clId="{23AE1187-90C9-4108-9DAE-E95FC0BC648C}" dt="2022-05-25T12:38:58.649" v="695" actId="478"/>
          <ac:picMkLst>
            <pc:docMk/>
            <pc:sldMk cId="1317879808" sldId="456"/>
            <ac:picMk id="7" creationId="{4E3AEFD8-5600-A5EF-B1C4-22A34E89716C}"/>
          </ac:picMkLst>
        </pc:picChg>
        <pc:picChg chg="del">
          <ac:chgData name="Wesley Alves Fontes" userId="fa031d31-75d0-4aeb-a466-fc60d0a75bc6" providerId="ADAL" clId="{23AE1187-90C9-4108-9DAE-E95FC0BC648C}" dt="2022-05-25T13:52:53.399" v="1272" actId="478"/>
          <ac:picMkLst>
            <pc:docMk/>
            <pc:sldMk cId="1317879808" sldId="456"/>
            <ac:picMk id="19" creationId="{DBF480DF-A61E-B984-71A3-07895D8DADB5}"/>
          </ac:picMkLst>
        </pc:picChg>
        <pc:picChg chg="add del mod">
          <ac:chgData name="Wesley Alves Fontes" userId="fa031d31-75d0-4aeb-a466-fc60d0a75bc6" providerId="ADAL" clId="{23AE1187-90C9-4108-9DAE-E95FC0BC648C}" dt="2022-05-25T12:50:13.336" v="837" actId="478"/>
          <ac:picMkLst>
            <pc:docMk/>
            <pc:sldMk cId="1317879808" sldId="456"/>
            <ac:picMk id="21" creationId="{A516732D-478B-7EFF-40FE-D22B93FCDBE9}"/>
          </ac:picMkLst>
        </pc:picChg>
        <pc:picChg chg="add del mod">
          <ac:chgData name="Wesley Alves Fontes" userId="fa031d31-75d0-4aeb-a466-fc60d0a75bc6" providerId="ADAL" clId="{23AE1187-90C9-4108-9DAE-E95FC0BC648C}" dt="2022-05-25T12:50:11.705" v="836" actId="478"/>
          <ac:picMkLst>
            <pc:docMk/>
            <pc:sldMk cId="1317879808" sldId="456"/>
            <ac:picMk id="23" creationId="{6EB86E51-6599-08EC-DAE9-B86CC1C14FB1}"/>
          </ac:picMkLst>
        </pc:picChg>
        <pc:picChg chg="add del mod">
          <ac:chgData name="Wesley Alves Fontes" userId="fa031d31-75d0-4aeb-a466-fc60d0a75bc6" providerId="ADAL" clId="{23AE1187-90C9-4108-9DAE-E95FC0BC648C}" dt="2022-05-25T12:49:45.024" v="834" actId="478"/>
          <ac:picMkLst>
            <pc:docMk/>
            <pc:sldMk cId="1317879808" sldId="456"/>
            <ac:picMk id="26" creationId="{FE45333E-C992-61FA-E7DC-8125C18DEE7E}"/>
          </ac:picMkLst>
        </pc:picChg>
        <pc:picChg chg="add del mod">
          <ac:chgData name="Wesley Alves Fontes" userId="fa031d31-75d0-4aeb-a466-fc60d0a75bc6" providerId="ADAL" clId="{23AE1187-90C9-4108-9DAE-E95FC0BC648C}" dt="2022-05-25T12:49:43.737" v="833" actId="478"/>
          <ac:picMkLst>
            <pc:docMk/>
            <pc:sldMk cId="1317879808" sldId="456"/>
            <ac:picMk id="27" creationId="{1A58DFAA-80E7-A520-21B8-547DF1CB9BCE}"/>
          </ac:picMkLst>
        </pc:picChg>
        <pc:picChg chg="add mod">
          <ac:chgData name="Wesley Alves Fontes" userId="fa031d31-75d0-4aeb-a466-fc60d0a75bc6" providerId="ADAL" clId="{23AE1187-90C9-4108-9DAE-E95FC0BC648C}" dt="2022-05-25T13:55:23.715" v="1299" actId="1076"/>
          <ac:picMkLst>
            <pc:docMk/>
            <pc:sldMk cId="1317879808" sldId="456"/>
            <ac:picMk id="28" creationId="{4B22C27A-BA49-D954-DEF0-B198837D61E8}"/>
          </ac:picMkLst>
        </pc:picChg>
        <pc:picChg chg="add mod">
          <ac:chgData name="Wesley Alves Fontes" userId="fa031d31-75d0-4aeb-a466-fc60d0a75bc6" providerId="ADAL" clId="{23AE1187-90C9-4108-9DAE-E95FC0BC648C}" dt="2022-05-25T13:55:23.715" v="1299" actId="1076"/>
          <ac:picMkLst>
            <pc:docMk/>
            <pc:sldMk cId="1317879808" sldId="456"/>
            <ac:picMk id="2050" creationId="{6842A671-DAC3-552A-E71F-EA95AF192DAA}"/>
          </ac:picMkLst>
        </pc:picChg>
        <pc:picChg chg="add mod">
          <ac:chgData name="Wesley Alves Fontes" userId="fa031d31-75d0-4aeb-a466-fc60d0a75bc6" providerId="ADAL" clId="{23AE1187-90C9-4108-9DAE-E95FC0BC648C}" dt="2022-05-25T13:55:23.715" v="1299" actId="1076"/>
          <ac:picMkLst>
            <pc:docMk/>
            <pc:sldMk cId="1317879808" sldId="456"/>
            <ac:picMk id="2052" creationId="{7305853F-1F24-074F-855C-1CD924086FA2}"/>
          </ac:picMkLst>
        </pc:picChg>
        <pc:picChg chg="add del mod">
          <ac:chgData name="Wesley Alves Fontes" userId="fa031d31-75d0-4aeb-a466-fc60d0a75bc6" providerId="ADAL" clId="{23AE1187-90C9-4108-9DAE-E95FC0BC648C}" dt="2022-05-25T13:05:23.562" v="1179" actId="478"/>
          <ac:picMkLst>
            <pc:docMk/>
            <pc:sldMk cId="1317879808" sldId="456"/>
            <ac:picMk id="2054" creationId="{7A83BE47-6616-43F3-27C2-BAA3BBAEB637}"/>
          </ac:picMkLst>
        </pc:picChg>
        <pc:picChg chg="add del mod">
          <ac:chgData name="Wesley Alves Fontes" userId="fa031d31-75d0-4aeb-a466-fc60d0a75bc6" providerId="ADAL" clId="{23AE1187-90C9-4108-9DAE-E95FC0BC648C}" dt="2022-05-25T13:03:20.784" v="1164" actId="478"/>
          <ac:picMkLst>
            <pc:docMk/>
            <pc:sldMk cId="1317879808" sldId="456"/>
            <ac:picMk id="2056" creationId="{8FCCC3A3-2E2C-A312-48C6-2818F5BE8CB3}"/>
          </ac:picMkLst>
        </pc:picChg>
        <pc:picChg chg="add mod">
          <ac:chgData name="Wesley Alves Fontes" userId="fa031d31-75d0-4aeb-a466-fc60d0a75bc6" providerId="ADAL" clId="{23AE1187-90C9-4108-9DAE-E95FC0BC648C}" dt="2022-05-25T13:55:23.715" v="1299" actId="1076"/>
          <ac:picMkLst>
            <pc:docMk/>
            <pc:sldMk cId="1317879808" sldId="456"/>
            <ac:picMk id="2058" creationId="{09EBE068-848F-E4EB-83A8-71B2AA5A5D7A}"/>
          </ac:picMkLst>
        </pc:picChg>
        <pc:picChg chg="add mod">
          <ac:chgData name="Wesley Alves Fontes" userId="fa031d31-75d0-4aeb-a466-fc60d0a75bc6" providerId="ADAL" clId="{23AE1187-90C9-4108-9DAE-E95FC0BC648C}" dt="2022-05-25T13:55:23.715" v="1299" actId="1076"/>
          <ac:picMkLst>
            <pc:docMk/>
            <pc:sldMk cId="1317879808" sldId="456"/>
            <ac:picMk id="2060" creationId="{00C98285-FB73-0D1B-805B-45CCB2F023B5}"/>
          </ac:picMkLst>
        </pc:picChg>
        <pc:cxnChg chg="add del mod">
          <ac:chgData name="Wesley Alves Fontes" userId="fa031d31-75d0-4aeb-a466-fc60d0a75bc6" providerId="ADAL" clId="{23AE1187-90C9-4108-9DAE-E95FC0BC648C}" dt="2022-05-25T13:54:33.747" v="1293" actId="478"/>
          <ac:cxnSpMkLst>
            <pc:docMk/>
            <pc:sldMk cId="1317879808" sldId="456"/>
            <ac:cxnSpMk id="5" creationId="{01383696-5159-8EC8-1B16-F882645103DD}"/>
          </ac:cxnSpMkLst>
        </pc:cxnChg>
        <pc:cxnChg chg="add mod">
          <ac:chgData name="Wesley Alves Fontes" userId="fa031d31-75d0-4aeb-a466-fc60d0a75bc6" providerId="ADAL" clId="{23AE1187-90C9-4108-9DAE-E95FC0BC648C}" dt="2022-05-25T13:52:49.199" v="1271" actId="14100"/>
          <ac:cxnSpMkLst>
            <pc:docMk/>
            <pc:sldMk cId="1317879808" sldId="456"/>
            <ac:cxnSpMk id="16" creationId="{9A700BEB-1A8C-8114-2C57-DE97FF2F130A}"/>
          </ac:cxnSpMkLst>
        </pc:cxnChg>
        <pc:cxnChg chg="add del mod">
          <ac:chgData name="Wesley Alves Fontes" userId="fa031d31-75d0-4aeb-a466-fc60d0a75bc6" providerId="ADAL" clId="{23AE1187-90C9-4108-9DAE-E95FC0BC648C}" dt="2022-05-25T13:53:07.635" v="1275" actId="478"/>
          <ac:cxnSpMkLst>
            <pc:docMk/>
            <pc:sldMk cId="1317879808" sldId="456"/>
            <ac:cxnSpMk id="31" creationId="{37BCB909-BE91-750B-CEC1-3D690C28C8F1}"/>
          </ac:cxnSpMkLst>
        </pc:cxnChg>
        <pc:cxnChg chg="add mod">
          <ac:chgData name="Wesley Alves Fontes" userId="fa031d31-75d0-4aeb-a466-fc60d0a75bc6" providerId="ADAL" clId="{23AE1187-90C9-4108-9DAE-E95FC0BC648C}" dt="2022-05-25T13:53:16.431" v="1276" actId="1076"/>
          <ac:cxnSpMkLst>
            <pc:docMk/>
            <pc:sldMk cId="1317879808" sldId="456"/>
            <ac:cxnSpMk id="34" creationId="{ADEB3D7A-59B3-3424-B27E-3DB60C08D9A3}"/>
          </ac:cxnSpMkLst>
        </pc:cxnChg>
      </pc:sldChg>
      <pc:sldChg chg="addSp delSp modSp add mod">
        <pc:chgData name="Wesley Alves Fontes" userId="fa031d31-75d0-4aeb-a466-fc60d0a75bc6" providerId="ADAL" clId="{23AE1187-90C9-4108-9DAE-E95FC0BC648C}" dt="2022-05-25T14:39:17.296" v="2143" actId="1076"/>
        <pc:sldMkLst>
          <pc:docMk/>
          <pc:sldMk cId="127887720" sldId="457"/>
        </pc:sldMkLst>
        <pc:spChg chg="add mod ord">
          <ac:chgData name="Wesley Alves Fontes" userId="fa031d31-75d0-4aeb-a466-fc60d0a75bc6" providerId="ADAL" clId="{23AE1187-90C9-4108-9DAE-E95FC0BC648C}" dt="2022-05-25T14:14:00.878" v="1504" actId="14100"/>
          <ac:spMkLst>
            <pc:docMk/>
            <pc:sldMk cId="127887720" sldId="457"/>
            <ac:spMk id="2" creationId="{EF89BD4F-13AC-6326-A275-80704081F90D}"/>
          </ac:spMkLst>
        </pc:spChg>
        <pc:spChg chg="mod">
          <ac:chgData name="Wesley Alves Fontes" userId="fa031d31-75d0-4aeb-a466-fc60d0a75bc6" providerId="ADAL" clId="{23AE1187-90C9-4108-9DAE-E95FC0BC648C}" dt="2022-05-25T14:34:06.990" v="2134" actId="207"/>
          <ac:spMkLst>
            <pc:docMk/>
            <pc:sldMk cId="127887720" sldId="457"/>
            <ac:spMk id="8" creationId="{B0E34E7F-8E34-C825-2852-5A9A1DB8E4DC}"/>
          </ac:spMkLst>
        </pc:spChg>
        <pc:spChg chg="add mod">
          <ac:chgData name="Wesley Alves Fontes" userId="fa031d31-75d0-4aeb-a466-fc60d0a75bc6" providerId="ADAL" clId="{23AE1187-90C9-4108-9DAE-E95FC0BC648C}" dt="2022-05-25T14:33:47.172" v="2130" actId="1076"/>
          <ac:spMkLst>
            <pc:docMk/>
            <pc:sldMk cId="127887720" sldId="457"/>
            <ac:spMk id="13" creationId="{0D02E155-93EB-2B42-C993-5D2E3AFD5171}"/>
          </ac:spMkLst>
        </pc:spChg>
        <pc:spChg chg="mod">
          <ac:chgData name="Wesley Alves Fontes" userId="fa031d31-75d0-4aeb-a466-fc60d0a75bc6" providerId="ADAL" clId="{23AE1187-90C9-4108-9DAE-E95FC0BC648C}" dt="2022-05-25T14:33:40.364" v="2129" actId="1076"/>
          <ac:spMkLst>
            <pc:docMk/>
            <pc:sldMk cId="127887720" sldId="457"/>
            <ac:spMk id="17" creationId="{4A5E030E-DF37-C0AA-FC2A-70B0441E2597}"/>
          </ac:spMkLst>
        </pc:spChg>
        <pc:spChg chg="mod">
          <ac:chgData name="Wesley Alves Fontes" userId="fa031d31-75d0-4aeb-a466-fc60d0a75bc6" providerId="ADAL" clId="{23AE1187-90C9-4108-9DAE-E95FC0BC648C}" dt="2022-05-25T14:08:41.626" v="1404" actId="1076"/>
          <ac:spMkLst>
            <pc:docMk/>
            <pc:sldMk cId="127887720" sldId="457"/>
            <ac:spMk id="18" creationId="{0E8D01BB-B256-3780-71CE-947634BDA390}"/>
          </ac:spMkLst>
        </pc:spChg>
        <pc:spChg chg="mod">
          <ac:chgData name="Wesley Alves Fontes" userId="fa031d31-75d0-4aeb-a466-fc60d0a75bc6" providerId="ADAL" clId="{23AE1187-90C9-4108-9DAE-E95FC0BC648C}" dt="2022-05-25T13:57:25.605" v="1354" actId="14100"/>
          <ac:spMkLst>
            <pc:docMk/>
            <pc:sldMk cId="127887720" sldId="457"/>
            <ac:spMk id="22" creationId="{92C5B2E9-D346-EC49-8041-156552AB64BF}"/>
          </ac:spMkLst>
        </pc:spChg>
        <pc:spChg chg="del mod">
          <ac:chgData name="Wesley Alves Fontes" userId="fa031d31-75d0-4aeb-a466-fc60d0a75bc6" providerId="ADAL" clId="{23AE1187-90C9-4108-9DAE-E95FC0BC648C}" dt="2022-05-25T13:56:27.097" v="1305" actId="478"/>
          <ac:spMkLst>
            <pc:docMk/>
            <pc:sldMk cId="127887720" sldId="457"/>
            <ac:spMk id="27" creationId="{072C8D33-99B1-D92D-5DC0-70120194EF61}"/>
          </ac:spMkLst>
        </pc:spChg>
        <pc:spChg chg="del">
          <ac:chgData name="Wesley Alves Fontes" userId="fa031d31-75d0-4aeb-a466-fc60d0a75bc6" providerId="ADAL" clId="{23AE1187-90C9-4108-9DAE-E95FC0BC648C}" dt="2022-05-25T13:56:24.011" v="1301" actId="478"/>
          <ac:spMkLst>
            <pc:docMk/>
            <pc:sldMk cId="127887720" sldId="457"/>
            <ac:spMk id="29" creationId="{26C66961-DA51-A8F1-5152-0CF1D028F645}"/>
          </ac:spMkLst>
        </pc:spChg>
        <pc:spChg chg="mod">
          <ac:chgData name="Wesley Alves Fontes" userId="fa031d31-75d0-4aeb-a466-fc60d0a75bc6" providerId="ADAL" clId="{23AE1187-90C9-4108-9DAE-E95FC0BC648C}" dt="2022-05-25T14:39:17.296" v="2143" actId="1076"/>
          <ac:spMkLst>
            <pc:docMk/>
            <pc:sldMk cId="127887720" sldId="457"/>
            <ac:spMk id="32" creationId="{8CB93BF0-4BBC-4638-40B5-C07C49306163}"/>
          </ac:spMkLst>
        </pc:spChg>
        <pc:spChg chg="add del mod">
          <ac:chgData name="Wesley Alves Fontes" userId="fa031d31-75d0-4aeb-a466-fc60d0a75bc6" providerId="ADAL" clId="{23AE1187-90C9-4108-9DAE-E95FC0BC648C}" dt="2022-05-25T14:09:17.015" v="1421"/>
          <ac:spMkLst>
            <pc:docMk/>
            <pc:sldMk cId="127887720" sldId="457"/>
            <ac:spMk id="33" creationId="{4B57E144-7F09-9CEC-064F-6A0A5224517D}"/>
          </ac:spMkLst>
        </pc:spChg>
        <pc:spChg chg="add mod">
          <ac:chgData name="Wesley Alves Fontes" userId="fa031d31-75d0-4aeb-a466-fc60d0a75bc6" providerId="ADAL" clId="{23AE1187-90C9-4108-9DAE-E95FC0BC648C}" dt="2022-05-25T14:10:15.372" v="1452" actId="1076"/>
          <ac:spMkLst>
            <pc:docMk/>
            <pc:sldMk cId="127887720" sldId="457"/>
            <ac:spMk id="34" creationId="{40C8583E-59EA-D596-C3D6-77E3917D8167}"/>
          </ac:spMkLst>
        </pc:spChg>
        <pc:spChg chg="add mod">
          <ac:chgData name="Wesley Alves Fontes" userId="fa031d31-75d0-4aeb-a466-fc60d0a75bc6" providerId="ADAL" clId="{23AE1187-90C9-4108-9DAE-E95FC0BC648C}" dt="2022-05-25T14:10:15.372" v="1452" actId="1076"/>
          <ac:spMkLst>
            <pc:docMk/>
            <pc:sldMk cId="127887720" sldId="457"/>
            <ac:spMk id="36" creationId="{141F7A2A-CB27-8677-F6F8-DC1CC5E6E4DF}"/>
          </ac:spMkLst>
        </pc:spChg>
        <pc:spChg chg="add mod">
          <ac:chgData name="Wesley Alves Fontes" userId="fa031d31-75d0-4aeb-a466-fc60d0a75bc6" providerId="ADAL" clId="{23AE1187-90C9-4108-9DAE-E95FC0BC648C}" dt="2022-05-25T14:10:15.372" v="1452" actId="1076"/>
          <ac:spMkLst>
            <pc:docMk/>
            <pc:sldMk cId="127887720" sldId="457"/>
            <ac:spMk id="37" creationId="{36F313ED-8F77-9414-170C-18A14B404D42}"/>
          </ac:spMkLst>
        </pc:spChg>
        <pc:spChg chg="add mod">
          <ac:chgData name="Wesley Alves Fontes" userId="fa031d31-75d0-4aeb-a466-fc60d0a75bc6" providerId="ADAL" clId="{23AE1187-90C9-4108-9DAE-E95FC0BC648C}" dt="2022-05-25T14:33:53.076" v="2133" actId="1076"/>
          <ac:spMkLst>
            <pc:docMk/>
            <pc:sldMk cId="127887720" sldId="457"/>
            <ac:spMk id="38" creationId="{088E6D2C-63CE-1881-A2C3-7866B4DE0803}"/>
          </ac:spMkLst>
        </pc:spChg>
        <pc:spChg chg="add del mod">
          <ac:chgData name="Wesley Alves Fontes" userId="fa031d31-75d0-4aeb-a466-fc60d0a75bc6" providerId="ADAL" clId="{23AE1187-90C9-4108-9DAE-E95FC0BC648C}" dt="2022-05-25T14:16:40.825" v="1530" actId="478"/>
          <ac:spMkLst>
            <pc:docMk/>
            <pc:sldMk cId="127887720" sldId="457"/>
            <ac:spMk id="40" creationId="{21435D0D-90D4-D0C0-D5B6-321CEF5E7FD0}"/>
          </ac:spMkLst>
        </pc:spChg>
        <pc:spChg chg="add del mod">
          <ac:chgData name="Wesley Alves Fontes" userId="fa031d31-75d0-4aeb-a466-fc60d0a75bc6" providerId="ADAL" clId="{23AE1187-90C9-4108-9DAE-E95FC0BC648C}" dt="2022-05-25T14:33:47.172" v="2130" actId="1076"/>
          <ac:spMkLst>
            <pc:docMk/>
            <pc:sldMk cId="127887720" sldId="457"/>
            <ac:spMk id="43" creationId="{C80197EC-A3FA-0C2C-EEAC-1267A188DFF5}"/>
          </ac:spMkLst>
        </pc:spChg>
        <pc:spChg chg="add mod">
          <ac:chgData name="Wesley Alves Fontes" userId="fa031d31-75d0-4aeb-a466-fc60d0a75bc6" providerId="ADAL" clId="{23AE1187-90C9-4108-9DAE-E95FC0BC648C}" dt="2022-05-25T14:33:47.172" v="2130" actId="1076"/>
          <ac:spMkLst>
            <pc:docMk/>
            <pc:sldMk cId="127887720" sldId="457"/>
            <ac:spMk id="44" creationId="{216EE0C4-3BBA-9847-502B-890D0FD81A44}"/>
          </ac:spMkLst>
        </pc:spChg>
        <pc:spChg chg="add mod">
          <ac:chgData name="Wesley Alves Fontes" userId="fa031d31-75d0-4aeb-a466-fc60d0a75bc6" providerId="ADAL" clId="{23AE1187-90C9-4108-9DAE-E95FC0BC648C}" dt="2022-05-25T14:33:47.172" v="2130" actId="1076"/>
          <ac:spMkLst>
            <pc:docMk/>
            <pc:sldMk cId="127887720" sldId="457"/>
            <ac:spMk id="45" creationId="{ABF80386-229F-0BB4-E293-BC7B72FE15F5}"/>
          </ac:spMkLst>
        </pc:spChg>
        <pc:spChg chg="add mod">
          <ac:chgData name="Wesley Alves Fontes" userId="fa031d31-75d0-4aeb-a466-fc60d0a75bc6" providerId="ADAL" clId="{23AE1187-90C9-4108-9DAE-E95FC0BC648C}" dt="2022-05-25T14:33:47.172" v="2130" actId="1076"/>
          <ac:spMkLst>
            <pc:docMk/>
            <pc:sldMk cId="127887720" sldId="457"/>
            <ac:spMk id="46" creationId="{9BBE1585-514D-42C9-5CA3-1F11568E2B98}"/>
          </ac:spMkLst>
        </pc:spChg>
        <pc:spChg chg="add mod">
          <ac:chgData name="Wesley Alves Fontes" userId="fa031d31-75d0-4aeb-a466-fc60d0a75bc6" providerId="ADAL" clId="{23AE1187-90C9-4108-9DAE-E95FC0BC648C}" dt="2022-05-25T14:33:47.172" v="2130" actId="1076"/>
          <ac:spMkLst>
            <pc:docMk/>
            <pc:sldMk cId="127887720" sldId="457"/>
            <ac:spMk id="47" creationId="{3FD7AB19-0A45-81BF-CCDF-64D80961754B}"/>
          </ac:spMkLst>
        </pc:spChg>
        <pc:spChg chg="add mod">
          <ac:chgData name="Wesley Alves Fontes" userId="fa031d31-75d0-4aeb-a466-fc60d0a75bc6" providerId="ADAL" clId="{23AE1187-90C9-4108-9DAE-E95FC0BC648C}" dt="2022-05-25T14:33:47.172" v="2130" actId="1076"/>
          <ac:spMkLst>
            <pc:docMk/>
            <pc:sldMk cId="127887720" sldId="457"/>
            <ac:spMk id="48" creationId="{4271F54A-ECEA-6748-620F-3FCBE2AA8A54}"/>
          </ac:spMkLst>
        </pc:spChg>
        <pc:spChg chg="add del mod">
          <ac:chgData name="Wesley Alves Fontes" userId="fa031d31-75d0-4aeb-a466-fc60d0a75bc6" providerId="ADAL" clId="{23AE1187-90C9-4108-9DAE-E95FC0BC648C}" dt="2022-05-25T14:24:38.246" v="1880" actId="478"/>
          <ac:spMkLst>
            <pc:docMk/>
            <pc:sldMk cId="127887720" sldId="457"/>
            <ac:spMk id="49" creationId="{027994B6-30B0-D4DA-6AF3-7B45447D02AC}"/>
          </ac:spMkLst>
        </pc:spChg>
        <pc:spChg chg="add mod">
          <ac:chgData name="Wesley Alves Fontes" userId="fa031d31-75d0-4aeb-a466-fc60d0a75bc6" providerId="ADAL" clId="{23AE1187-90C9-4108-9DAE-E95FC0BC648C}" dt="2022-05-25T14:33:47.172" v="2130" actId="1076"/>
          <ac:spMkLst>
            <pc:docMk/>
            <pc:sldMk cId="127887720" sldId="457"/>
            <ac:spMk id="50" creationId="{96831CE6-8CC4-8BDF-1D6B-5EA010659CA0}"/>
          </ac:spMkLst>
        </pc:spChg>
        <pc:spChg chg="add mod">
          <ac:chgData name="Wesley Alves Fontes" userId="fa031d31-75d0-4aeb-a466-fc60d0a75bc6" providerId="ADAL" clId="{23AE1187-90C9-4108-9DAE-E95FC0BC648C}" dt="2022-05-25T14:34:50.995" v="2140" actId="13926"/>
          <ac:spMkLst>
            <pc:docMk/>
            <pc:sldMk cId="127887720" sldId="457"/>
            <ac:spMk id="51" creationId="{DFD460CA-E69B-39A6-FAFD-F3AA8D02166F}"/>
          </ac:spMkLst>
        </pc:spChg>
        <pc:spChg chg="add mod">
          <ac:chgData name="Wesley Alves Fontes" userId="fa031d31-75d0-4aeb-a466-fc60d0a75bc6" providerId="ADAL" clId="{23AE1187-90C9-4108-9DAE-E95FC0BC648C}" dt="2022-05-25T14:33:47.172" v="2130" actId="1076"/>
          <ac:spMkLst>
            <pc:docMk/>
            <pc:sldMk cId="127887720" sldId="457"/>
            <ac:spMk id="52" creationId="{7C6AB8DB-9A4C-2295-F282-3BFBCD949FFA}"/>
          </ac:spMkLst>
        </pc:spChg>
        <pc:spChg chg="add mod">
          <ac:chgData name="Wesley Alves Fontes" userId="fa031d31-75d0-4aeb-a466-fc60d0a75bc6" providerId="ADAL" clId="{23AE1187-90C9-4108-9DAE-E95FC0BC648C}" dt="2022-05-25T14:33:47.172" v="2130" actId="1076"/>
          <ac:spMkLst>
            <pc:docMk/>
            <pc:sldMk cId="127887720" sldId="457"/>
            <ac:spMk id="53" creationId="{FE4F0A56-9C3A-3EF0-6561-C6021F536F3F}"/>
          </ac:spMkLst>
        </pc:spChg>
        <pc:spChg chg="add mod">
          <ac:chgData name="Wesley Alves Fontes" userId="fa031d31-75d0-4aeb-a466-fc60d0a75bc6" providerId="ADAL" clId="{23AE1187-90C9-4108-9DAE-E95FC0BC648C}" dt="2022-05-25T14:33:47.172" v="2130" actId="1076"/>
          <ac:spMkLst>
            <pc:docMk/>
            <pc:sldMk cId="127887720" sldId="457"/>
            <ac:spMk id="54" creationId="{CF0406D7-5F8A-3E71-42DF-21C3F461C15D}"/>
          </ac:spMkLst>
        </pc:spChg>
        <pc:grpChg chg="add del mod">
          <ac:chgData name="Wesley Alves Fontes" userId="fa031d31-75d0-4aeb-a466-fc60d0a75bc6" providerId="ADAL" clId="{23AE1187-90C9-4108-9DAE-E95FC0BC648C}" dt="2022-05-25T14:10:01.965" v="1448" actId="478"/>
          <ac:grpSpMkLst>
            <pc:docMk/>
            <pc:sldMk cId="127887720" sldId="457"/>
            <ac:grpSpMk id="16" creationId="{5D63BB87-0ED8-9B3A-62FD-F975FF35260E}"/>
          </ac:grpSpMkLst>
        </pc:grpChg>
        <pc:graphicFrameChg chg="mod">
          <ac:chgData name="Wesley Alves Fontes" userId="fa031d31-75d0-4aeb-a466-fc60d0a75bc6" providerId="ADAL" clId="{23AE1187-90C9-4108-9DAE-E95FC0BC648C}" dt="2022-05-25T14:34:35.246" v="2138" actId="403"/>
          <ac:graphicFrameMkLst>
            <pc:docMk/>
            <pc:sldMk cId="127887720" sldId="457"/>
            <ac:graphicFrameMk id="6" creationId="{E9F70E1E-ADD4-4CF6-BF4B-38A0FAB151AD}"/>
          </ac:graphicFrameMkLst>
        </pc:graphicFrameChg>
        <pc:picChg chg="mod">
          <ac:chgData name="Wesley Alves Fontes" userId="fa031d31-75d0-4aeb-a466-fc60d0a75bc6" providerId="ADAL" clId="{23AE1187-90C9-4108-9DAE-E95FC0BC648C}" dt="2022-05-25T14:34:20.151" v="2135"/>
          <ac:picMkLst>
            <pc:docMk/>
            <pc:sldMk cId="127887720" sldId="457"/>
            <ac:picMk id="5" creationId="{B6F6F37A-E915-E553-99B7-F995F96FC16B}"/>
          </ac:picMkLst>
        </pc:picChg>
        <pc:picChg chg="mod ord">
          <ac:chgData name="Wesley Alves Fontes" userId="fa031d31-75d0-4aeb-a466-fc60d0a75bc6" providerId="ADAL" clId="{23AE1187-90C9-4108-9DAE-E95FC0BC648C}" dt="2022-05-25T14:33:47.172" v="2130" actId="1076"/>
          <ac:picMkLst>
            <pc:docMk/>
            <pc:sldMk cId="127887720" sldId="457"/>
            <ac:picMk id="19" creationId="{E60F61D9-44A9-FC94-3109-F2E667D7EF20}"/>
          </ac:picMkLst>
        </pc:picChg>
        <pc:picChg chg="mod">
          <ac:chgData name="Wesley Alves Fontes" userId="fa031d31-75d0-4aeb-a466-fc60d0a75bc6" providerId="ADAL" clId="{23AE1187-90C9-4108-9DAE-E95FC0BC648C}" dt="2022-05-25T13:57:09.780" v="1346" actId="1076"/>
          <ac:picMkLst>
            <pc:docMk/>
            <pc:sldMk cId="127887720" sldId="457"/>
            <ac:picMk id="20" creationId="{74D79C99-B2BC-8A4A-73E8-2EDCB86238DA}"/>
          </ac:picMkLst>
        </pc:picChg>
        <pc:picChg chg="mod">
          <ac:chgData name="Wesley Alves Fontes" userId="fa031d31-75d0-4aeb-a466-fc60d0a75bc6" providerId="ADAL" clId="{23AE1187-90C9-4108-9DAE-E95FC0BC648C}" dt="2022-05-25T13:56:51.401" v="1339" actId="1036"/>
          <ac:picMkLst>
            <pc:docMk/>
            <pc:sldMk cId="127887720" sldId="457"/>
            <ac:picMk id="21" creationId="{5F995565-3369-8AD6-65A4-E2B568E0790D}"/>
          </ac:picMkLst>
        </pc:picChg>
        <pc:picChg chg="del mod">
          <ac:chgData name="Wesley Alves Fontes" userId="fa031d31-75d0-4aeb-a466-fc60d0a75bc6" providerId="ADAL" clId="{23AE1187-90C9-4108-9DAE-E95FC0BC648C}" dt="2022-05-25T13:56:54.637" v="1341" actId="478"/>
          <ac:picMkLst>
            <pc:docMk/>
            <pc:sldMk cId="127887720" sldId="457"/>
            <ac:picMk id="23" creationId="{CAE68BBC-8495-BB2E-76F6-F15A43D9116F}"/>
          </ac:picMkLst>
        </pc:picChg>
        <pc:picChg chg="del mod">
          <ac:chgData name="Wesley Alves Fontes" userId="fa031d31-75d0-4aeb-a466-fc60d0a75bc6" providerId="ADAL" clId="{23AE1187-90C9-4108-9DAE-E95FC0BC648C}" dt="2022-05-25T13:56:55.958" v="1342" actId="478"/>
          <ac:picMkLst>
            <pc:docMk/>
            <pc:sldMk cId="127887720" sldId="457"/>
            <ac:picMk id="24" creationId="{A02C3AB0-43A4-243D-EC14-F5844CBC5DD7}"/>
          </ac:picMkLst>
        </pc:picChg>
        <pc:picChg chg="del">
          <ac:chgData name="Wesley Alves Fontes" userId="fa031d31-75d0-4aeb-a466-fc60d0a75bc6" providerId="ADAL" clId="{23AE1187-90C9-4108-9DAE-E95FC0BC648C}" dt="2022-05-25T13:56:25.301" v="1303" actId="478"/>
          <ac:picMkLst>
            <pc:docMk/>
            <pc:sldMk cId="127887720" sldId="457"/>
            <ac:picMk id="28" creationId="{D383DF6B-18A8-E774-3525-C512652C3BFC}"/>
          </ac:picMkLst>
        </pc:picChg>
        <pc:picChg chg="del">
          <ac:chgData name="Wesley Alves Fontes" userId="fa031d31-75d0-4aeb-a466-fc60d0a75bc6" providerId="ADAL" clId="{23AE1187-90C9-4108-9DAE-E95FC0BC648C}" dt="2022-05-25T13:56:24.709" v="1302" actId="478"/>
          <ac:picMkLst>
            <pc:docMk/>
            <pc:sldMk cId="127887720" sldId="457"/>
            <ac:picMk id="30" creationId="{81B762A6-F6A1-D374-9AEA-8A9976D649AC}"/>
          </ac:picMkLst>
        </pc:picChg>
        <pc:picChg chg="del mod">
          <ac:chgData name="Wesley Alves Fontes" userId="fa031d31-75d0-4aeb-a466-fc60d0a75bc6" providerId="ADAL" clId="{23AE1187-90C9-4108-9DAE-E95FC0BC648C}" dt="2022-05-25T13:56:35.314" v="1308" actId="478"/>
          <ac:picMkLst>
            <pc:docMk/>
            <pc:sldMk cId="127887720" sldId="457"/>
            <ac:picMk id="31" creationId="{5D0D8B21-D517-C9B1-0DF4-CE176214F85D}"/>
          </ac:picMkLst>
        </pc:picChg>
        <pc:picChg chg="add mod">
          <ac:chgData name="Wesley Alves Fontes" userId="fa031d31-75d0-4aeb-a466-fc60d0a75bc6" providerId="ADAL" clId="{23AE1187-90C9-4108-9DAE-E95FC0BC648C}" dt="2022-05-25T14:10:15.372" v="1452" actId="1076"/>
          <ac:picMkLst>
            <pc:docMk/>
            <pc:sldMk cId="127887720" sldId="457"/>
            <ac:picMk id="35" creationId="{8CE7A24D-7E14-5A50-A2B4-B1EBECDB0A00}"/>
          </ac:picMkLst>
        </pc:picChg>
        <pc:cxnChg chg="add mod">
          <ac:chgData name="Wesley Alves Fontes" userId="fa031d31-75d0-4aeb-a466-fc60d0a75bc6" providerId="ADAL" clId="{23AE1187-90C9-4108-9DAE-E95FC0BC648C}" dt="2022-05-25T14:33:47.172" v="2130" actId="1076"/>
          <ac:cxnSpMkLst>
            <pc:docMk/>
            <pc:sldMk cId="127887720" sldId="457"/>
            <ac:cxnSpMk id="7" creationId="{DFB1DF42-28DC-ECFB-9E1A-ED89681BAA5D}"/>
          </ac:cxnSpMkLst>
        </pc:cxnChg>
        <pc:cxnChg chg="mod">
          <ac:chgData name="Wesley Alves Fontes" userId="fa031d31-75d0-4aeb-a466-fc60d0a75bc6" providerId="ADAL" clId="{23AE1187-90C9-4108-9DAE-E95FC0BC648C}" dt="2022-05-25T14:08:46.786" v="1405" actId="1076"/>
          <ac:cxnSpMkLst>
            <pc:docMk/>
            <pc:sldMk cId="127887720" sldId="457"/>
            <ac:cxnSpMk id="25" creationId="{A3977F34-1388-9C76-823A-28FFE1972DBC}"/>
          </ac:cxnSpMkLst>
        </pc:cxnChg>
        <pc:cxnChg chg="mod">
          <ac:chgData name="Wesley Alves Fontes" userId="fa031d31-75d0-4aeb-a466-fc60d0a75bc6" providerId="ADAL" clId="{23AE1187-90C9-4108-9DAE-E95FC0BC648C}" dt="2022-05-25T13:57:12.372" v="1347" actId="1076"/>
          <ac:cxnSpMkLst>
            <pc:docMk/>
            <pc:sldMk cId="127887720" sldId="457"/>
            <ac:cxnSpMk id="26" creationId="{7E1A14AB-0D92-E568-CB01-CAE0E64D13BE}"/>
          </ac:cxnSpMkLst>
        </pc:cxnChg>
        <pc:cxnChg chg="add mod">
          <ac:chgData name="Wesley Alves Fontes" userId="fa031d31-75d0-4aeb-a466-fc60d0a75bc6" providerId="ADAL" clId="{23AE1187-90C9-4108-9DAE-E95FC0BC648C}" dt="2022-05-25T14:33:40.364" v="2129" actId="1076"/>
          <ac:cxnSpMkLst>
            <pc:docMk/>
            <pc:sldMk cId="127887720" sldId="457"/>
            <ac:cxnSpMk id="39" creationId="{98B6360E-32A1-879D-7B5B-A4E450A9EC07}"/>
          </ac:cxnSpMkLst>
        </pc:cxnChg>
        <pc:cxnChg chg="add mod">
          <ac:chgData name="Wesley Alves Fontes" userId="fa031d31-75d0-4aeb-a466-fc60d0a75bc6" providerId="ADAL" clId="{23AE1187-90C9-4108-9DAE-E95FC0BC648C}" dt="2022-05-25T14:33:47.172" v="2130" actId="1076"/>
          <ac:cxnSpMkLst>
            <pc:docMk/>
            <pc:sldMk cId="127887720" sldId="457"/>
            <ac:cxnSpMk id="41" creationId="{AC9281EE-F81C-2D85-D7B5-DAD6FA39A85A}"/>
          </ac:cxnSpMkLst>
        </pc:cxnChg>
        <pc:cxnChg chg="add mod">
          <ac:chgData name="Wesley Alves Fontes" userId="fa031d31-75d0-4aeb-a466-fc60d0a75bc6" providerId="ADAL" clId="{23AE1187-90C9-4108-9DAE-E95FC0BC648C}" dt="2022-05-25T14:39:17.296" v="2143" actId="1076"/>
          <ac:cxnSpMkLst>
            <pc:docMk/>
            <pc:sldMk cId="127887720" sldId="457"/>
            <ac:cxnSpMk id="42" creationId="{2D0B6991-EC27-F8D7-7FFE-15F1284216AA}"/>
          </ac:cxnSpMkLst>
        </pc:cxnChg>
      </pc:sldChg>
      <pc:sldChg chg="delSp add mod ord modShow">
        <pc:chgData name="Wesley Alves Fontes" userId="fa031d31-75d0-4aeb-a466-fc60d0a75bc6" providerId="ADAL" clId="{23AE1187-90C9-4108-9DAE-E95FC0BC648C}" dt="2022-05-25T17:29:58.579" v="2944" actId="729"/>
        <pc:sldMkLst>
          <pc:docMk/>
          <pc:sldMk cId="1198820674" sldId="458"/>
        </pc:sldMkLst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74" creationId="{A3E4C37D-9FF1-62C4-B2E9-068497451136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76" creationId="{759A7B8F-C2CE-14B2-E53B-A993581E244F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78" creationId="{65D3F85E-FCD0-0007-0821-292A3721F204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80" creationId="{411EE0F1-5F80-D3D5-4A58-993D1C36A7EC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82" creationId="{98097776-4914-79FE-8B6F-216AD9CFCB18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84" creationId="{30E60229-EB21-C96C-96D2-3932B639DCC9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86" creationId="{5F4EF439-41A6-9B8A-4233-1D24414F7491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88" creationId="{83EF1A6A-15CD-E87F-B64D-0E0BCC1F1A5F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90" creationId="{91F8D23F-467B-C18A-9F4D-EA7B32785AD4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92" creationId="{9E8DDE0B-F637-E23F-3581-EC8446D45354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94" creationId="{B1BBC2A4-6F08-7FF2-D455-1082D16CC8AA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96" creationId="{FEBBA845-71D3-4E79-4CCE-7BAE2E0BE518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098" creationId="{67FB0138-D177-E3E9-63E7-E1D9AE7728EA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100" creationId="{7F27CA78-2E7E-027F-9284-6F083DBE02FF}"/>
          </ac:picMkLst>
        </pc:picChg>
        <pc:picChg chg="del">
          <ac:chgData name="Wesley Alves Fontes" userId="fa031d31-75d0-4aeb-a466-fc60d0a75bc6" providerId="ADAL" clId="{23AE1187-90C9-4108-9DAE-E95FC0BC648C}" dt="2022-05-25T14:57:07.928" v="2246" actId="478"/>
          <ac:picMkLst>
            <pc:docMk/>
            <pc:sldMk cId="1198820674" sldId="458"/>
            <ac:picMk id="3102" creationId="{61A4103A-1B2B-4A0D-689B-4AC9E9588F1D}"/>
          </ac:picMkLst>
        </pc:picChg>
      </pc:sldChg>
    </pc:docChg>
  </pc:docChgLst>
  <pc:docChgLst>
    <pc:chgData name="Wesley Alves Fontes" userId="fa031d31-75d0-4aeb-a466-fc60d0a75bc6" providerId="ADAL" clId="{37E9D8D6-553C-4AAC-A2D6-F44B1798E1A7}"/>
    <pc:docChg chg="undo redo custSel addSld delSld modSld sldOrd addMainMaster delMainMaster modMainMaster addSection delSection modSection">
      <pc:chgData name="Wesley Alves Fontes" userId="fa031d31-75d0-4aeb-a466-fc60d0a75bc6" providerId="ADAL" clId="{37E9D8D6-553C-4AAC-A2D6-F44B1798E1A7}" dt="2022-05-09T17:02:23.421" v="6399" actId="47"/>
      <pc:docMkLst>
        <pc:docMk/>
      </pc:docMkLst>
      <pc:sldChg chg="modSp del mod">
        <pc:chgData name="Wesley Alves Fontes" userId="fa031d31-75d0-4aeb-a466-fc60d0a75bc6" providerId="ADAL" clId="{37E9D8D6-553C-4AAC-A2D6-F44B1798E1A7}" dt="2022-05-03T14:52:22.672" v="4158" actId="47"/>
        <pc:sldMkLst>
          <pc:docMk/>
          <pc:sldMk cId="708369646" sldId="311"/>
        </pc:sldMkLst>
        <pc:picChg chg="mod">
          <ac:chgData name="Wesley Alves Fontes" userId="fa031d31-75d0-4aeb-a466-fc60d0a75bc6" providerId="ADAL" clId="{37E9D8D6-553C-4AAC-A2D6-F44B1798E1A7}" dt="2022-05-03T13:48:29.217" v="7" actId="1076"/>
          <ac:picMkLst>
            <pc:docMk/>
            <pc:sldMk cId="708369646" sldId="311"/>
            <ac:picMk id="6" creationId="{923534AF-D1DA-4907-932C-77E6C826B86F}"/>
          </ac:picMkLst>
        </pc:picChg>
      </pc:sldChg>
      <pc:sldChg chg="del">
        <pc:chgData name="Wesley Alves Fontes" userId="fa031d31-75d0-4aeb-a466-fc60d0a75bc6" providerId="ADAL" clId="{37E9D8D6-553C-4AAC-A2D6-F44B1798E1A7}" dt="2022-05-03T14:51:51.356" v="4157" actId="47"/>
        <pc:sldMkLst>
          <pc:docMk/>
          <pc:sldMk cId="1491512843" sldId="316"/>
        </pc:sldMkLst>
      </pc:sldChg>
      <pc:sldChg chg="del">
        <pc:chgData name="Wesley Alves Fontes" userId="fa031d31-75d0-4aeb-a466-fc60d0a75bc6" providerId="ADAL" clId="{37E9D8D6-553C-4AAC-A2D6-F44B1798E1A7}" dt="2022-05-03T14:52:32.344" v="4160" actId="47"/>
        <pc:sldMkLst>
          <pc:docMk/>
          <pc:sldMk cId="3542964884" sldId="330"/>
        </pc:sldMkLst>
      </pc:sldChg>
      <pc:sldChg chg="del">
        <pc:chgData name="Wesley Alves Fontes" userId="fa031d31-75d0-4aeb-a466-fc60d0a75bc6" providerId="ADAL" clId="{37E9D8D6-553C-4AAC-A2D6-F44B1798E1A7}" dt="2022-05-03T16:55:47.598" v="4868" actId="47"/>
        <pc:sldMkLst>
          <pc:docMk/>
          <pc:sldMk cId="3577087834" sldId="332"/>
        </pc:sldMkLst>
      </pc:sldChg>
      <pc:sldChg chg="modSp del mod">
        <pc:chgData name="Wesley Alves Fontes" userId="fa031d31-75d0-4aeb-a466-fc60d0a75bc6" providerId="ADAL" clId="{37E9D8D6-553C-4AAC-A2D6-F44B1798E1A7}" dt="2022-05-03T14:52:23.676" v="4159" actId="47"/>
        <pc:sldMkLst>
          <pc:docMk/>
          <pc:sldMk cId="1923331567" sldId="333"/>
        </pc:sldMkLst>
        <pc:picChg chg="mod">
          <ac:chgData name="Wesley Alves Fontes" userId="fa031d31-75d0-4aeb-a466-fc60d0a75bc6" providerId="ADAL" clId="{37E9D8D6-553C-4AAC-A2D6-F44B1798E1A7}" dt="2022-05-03T13:48:22.393" v="6" actId="1076"/>
          <ac:picMkLst>
            <pc:docMk/>
            <pc:sldMk cId="1923331567" sldId="333"/>
            <ac:picMk id="5" creationId="{A709F385-02D0-4F6F-AFC0-4D793FF3B664}"/>
          </ac:picMkLst>
        </pc:picChg>
      </pc:sldChg>
      <pc:sldChg chg="del">
        <pc:chgData name="Wesley Alves Fontes" userId="fa031d31-75d0-4aeb-a466-fc60d0a75bc6" providerId="ADAL" clId="{37E9D8D6-553C-4AAC-A2D6-F44B1798E1A7}" dt="2022-05-03T16:56:39.921" v="4871" actId="47"/>
        <pc:sldMkLst>
          <pc:docMk/>
          <pc:sldMk cId="103319608" sldId="334"/>
        </pc:sldMkLst>
      </pc:sldChg>
      <pc:sldChg chg="del">
        <pc:chgData name="Wesley Alves Fontes" userId="fa031d31-75d0-4aeb-a466-fc60d0a75bc6" providerId="ADAL" clId="{37E9D8D6-553C-4AAC-A2D6-F44B1798E1A7}" dt="2022-05-03T16:56:39.921" v="4871" actId="47"/>
        <pc:sldMkLst>
          <pc:docMk/>
          <pc:sldMk cId="3672384108" sldId="335"/>
        </pc:sldMkLst>
      </pc:sldChg>
      <pc:sldChg chg="del">
        <pc:chgData name="Wesley Alves Fontes" userId="fa031d31-75d0-4aeb-a466-fc60d0a75bc6" providerId="ADAL" clId="{37E9D8D6-553C-4AAC-A2D6-F44B1798E1A7}" dt="2022-05-03T16:56:39.921" v="4871" actId="47"/>
        <pc:sldMkLst>
          <pc:docMk/>
          <pc:sldMk cId="768929401" sldId="336"/>
        </pc:sldMkLst>
      </pc:sldChg>
      <pc:sldChg chg="addSp delSp modSp mod ord setBg modClrScheme setClrOvrMap chgLayout">
        <pc:chgData name="Wesley Alves Fontes" userId="fa031d31-75d0-4aeb-a466-fc60d0a75bc6" providerId="ADAL" clId="{37E9D8D6-553C-4AAC-A2D6-F44B1798E1A7}" dt="2022-05-06T11:05:25.468" v="4991" actId="1076"/>
        <pc:sldMkLst>
          <pc:docMk/>
          <pc:sldMk cId="2890757070" sldId="338"/>
        </pc:sldMkLst>
        <pc:spChg chg="del">
          <ac:chgData name="Wesley Alves Fontes" userId="fa031d31-75d0-4aeb-a466-fc60d0a75bc6" providerId="ADAL" clId="{37E9D8D6-553C-4AAC-A2D6-F44B1798E1A7}" dt="2022-05-03T14:34:18.725" v="4071" actId="478"/>
          <ac:spMkLst>
            <pc:docMk/>
            <pc:sldMk cId="2890757070" sldId="338"/>
            <ac:spMk id="2" creationId="{3EAF121E-B8CF-45DC-8383-7D8EB6E869DC}"/>
          </ac:spMkLst>
        </pc:spChg>
        <pc:spChg chg="add">
          <ac:chgData name="Wesley Alves Fontes" userId="fa031d31-75d0-4aeb-a466-fc60d0a75bc6" providerId="ADAL" clId="{37E9D8D6-553C-4AAC-A2D6-F44B1798E1A7}" dt="2022-05-03T14:37:30.364" v="4075" actId="26606"/>
          <ac:spMkLst>
            <pc:docMk/>
            <pc:sldMk cId="2890757070" sldId="338"/>
            <ac:spMk id="72" creationId="{5A59F003-E00A-43F9-91DC-CC54E3B87466}"/>
          </ac:spMkLst>
        </pc:spChg>
        <pc:spChg chg="add">
          <ac:chgData name="Wesley Alves Fontes" userId="fa031d31-75d0-4aeb-a466-fc60d0a75bc6" providerId="ADAL" clId="{37E9D8D6-553C-4AAC-A2D6-F44B1798E1A7}" dt="2022-05-03T14:37:30.364" v="4075" actId="26606"/>
          <ac:spMkLst>
            <pc:docMk/>
            <pc:sldMk cId="2890757070" sldId="338"/>
            <ac:spMk id="74" creationId="{D74A4382-E3AD-430A-9A1F-DFA3E0E77A7D}"/>
          </ac:spMkLst>
        </pc:spChg>
        <pc:spChg chg="add mod">
          <ac:chgData name="Wesley Alves Fontes" userId="fa031d31-75d0-4aeb-a466-fc60d0a75bc6" providerId="ADAL" clId="{37E9D8D6-553C-4AAC-A2D6-F44B1798E1A7}" dt="2022-05-03T14:58:31.812" v="4215" actId="207"/>
          <ac:spMkLst>
            <pc:docMk/>
            <pc:sldMk cId="2890757070" sldId="338"/>
            <ac:spMk id="76" creationId="{79F40191-0F44-4FD1-82CC-ACB507C14BE6}"/>
          </ac:spMkLst>
        </pc:spChg>
        <pc:spChg chg="mod ord">
          <ac:chgData name="Wesley Alves Fontes" userId="fa031d31-75d0-4aeb-a466-fc60d0a75bc6" providerId="ADAL" clId="{37E9D8D6-553C-4AAC-A2D6-F44B1798E1A7}" dt="2022-05-03T14:37:45.284" v="4080"/>
          <ac:spMkLst>
            <pc:docMk/>
            <pc:sldMk cId="2890757070" sldId="338"/>
            <ac:spMk id="14338" creationId="{00000000-0000-0000-0000-000000000000}"/>
          </ac:spMkLst>
        </pc:spChg>
        <pc:picChg chg="add del">
          <ac:chgData name="Wesley Alves Fontes" userId="fa031d31-75d0-4aeb-a466-fc60d0a75bc6" providerId="ADAL" clId="{37E9D8D6-553C-4AAC-A2D6-F44B1798E1A7}" dt="2022-05-06T11:05:13.798" v="4987" actId="22"/>
          <ac:picMkLst>
            <pc:docMk/>
            <pc:sldMk cId="2890757070" sldId="338"/>
            <ac:picMk id="3" creationId="{75A144E5-8B38-A257-5D10-F957BC86AD52}"/>
          </ac:picMkLst>
        </pc:picChg>
        <pc:picChg chg="add del">
          <ac:chgData name="Wesley Alves Fontes" userId="fa031d31-75d0-4aeb-a466-fc60d0a75bc6" providerId="ADAL" clId="{37E9D8D6-553C-4AAC-A2D6-F44B1798E1A7}" dt="2022-05-06T11:05:23.406" v="4989" actId="22"/>
          <ac:picMkLst>
            <pc:docMk/>
            <pc:sldMk cId="2890757070" sldId="338"/>
            <ac:picMk id="5" creationId="{BDBDC138-6CC8-2AE2-399E-47E47D913914}"/>
          </ac:picMkLst>
        </pc:picChg>
        <pc:picChg chg="add mod">
          <ac:chgData name="Wesley Alves Fontes" userId="fa031d31-75d0-4aeb-a466-fc60d0a75bc6" providerId="ADAL" clId="{37E9D8D6-553C-4AAC-A2D6-F44B1798E1A7}" dt="2022-05-06T11:05:25.468" v="4991" actId="1076"/>
          <ac:picMkLst>
            <pc:docMk/>
            <pc:sldMk cId="2890757070" sldId="338"/>
            <ac:picMk id="1026" creationId="{02615DE1-AC53-3B33-B86E-7E01F36AE533}"/>
          </ac:picMkLst>
        </pc:picChg>
        <pc:picChg chg="add del mod">
          <ac:chgData name="Wesley Alves Fontes" userId="fa031d31-75d0-4aeb-a466-fc60d0a75bc6" providerId="ADAL" clId="{37E9D8D6-553C-4AAC-A2D6-F44B1798E1A7}" dt="2022-05-06T11:05:24.139" v="4990" actId="478"/>
          <ac:picMkLst>
            <pc:docMk/>
            <pc:sldMk cId="2890757070" sldId="338"/>
            <ac:picMk id="1028" creationId="{D2DC4650-1C07-003C-7863-9ED8F9EDDEE5}"/>
          </ac:picMkLst>
        </pc:picChg>
      </pc:sldChg>
      <pc:sldChg chg="del">
        <pc:chgData name="Wesley Alves Fontes" userId="fa031d31-75d0-4aeb-a466-fc60d0a75bc6" providerId="ADAL" clId="{37E9D8D6-553C-4AAC-A2D6-F44B1798E1A7}" dt="2022-05-03T16:56:39.921" v="4871" actId="47"/>
        <pc:sldMkLst>
          <pc:docMk/>
          <pc:sldMk cId="1181684403" sldId="339"/>
        </pc:sldMkLst>
      </pc:sldChg>
      <pc:sldChg chg="del">
        <pc:chgData name="Wesley Alves Fontes" userId="fa031d31-75d0-4aeb-a466-fc60d0a75bc6" providerId="ADAL" clId="{37E9D8D6-553C-4AAC-A2D6-F44B1798E1A7}" dt="2022-05-03T13:49:05.660" v="12" actId="47"/>
        <pc:sldMkLst>
          <pc:docMk/>
          <pc:sldMk cId="747035138" sldId="341"/>
        </pc:sldMkLst>
      </pc:sldChg>
      <pc:sldChg chg="addSp delSp modSp new mod">
        <pc:chgData name="Wesley Alves Fontes" userId="fa031d31-75d0-4aeb-a466-fc60d0a75bc6" providerId="ADAL" clId="{37E9D8D6-553C-4AAC-A2D6-F44B1798E1A7}" dt="2022-05-03T17:57:50.386" v="4890" actId="1076"/>
        <pc:sldMkLst>
          <pc:docMk/>
          <pc:sldMk cId="3368060385" sldId="342"/>
        </pc:sldMkLst>
        <pc:spChg chg="del mod">
          <ac:chgData name="Wesley Alves Fontes" userId="fa031d31-75d0-4aeb-a466-fc60d0a75bc6" providerId="ADAL" clId="{37E9D8D6-553C-4AAC-A2D6-F44B1798E1A7}" dt="2022-05-03T12:02:05.683" v="2" actId="478"/>
          <ac:spMkLst>
            <pc:docMk/>
            <pc:sldMk cId="3368060385" sldId="342"/>
            <ac:spMk id="3" creationId="{DCA37CD7-E134-D1FA-E5E1-A4A57885A904}"/>
          </ac:spMkLst>
        </pc:spChg>
        <pc:spChg chg="add mod">
          <ac:chgData name="Wesley Alves Fontes" userId="fa031d31-75d0-4aeb-a466-fc60d0a75bc6" providerId="ADAL" clId="{37E9D8D6-553C-4AAC-A2D6-F44B1798E1A7}" dt="2022-05-03T17:57:50.386" v="4890" actId="1076"/>
          <ac:spMkLst>
            <pc:docMk/>
            <pc:sldMk cId="3368060385" sldId="342"/>
            <ac:spMk id="5" creationId="{64D855AF-5A7B-D049-622A-2DB114811038}"/>
          </ac:spMkLst>
        </pc:spChg>
      </pc:sldChg>
      <pc:sldChg chg="addSp delSp modSp new del mod modClrScheme chgLayout">
        <pc:chgData name="Wesley Alves Fontes" userId="fa031d31-75d0-4aeb-a466-fc60d0a75bc6" providerId="ADAL" clId="{37E9D8D6-553C-4AAC-A2D6-F44B1798E1A7}" dt="2022-05-03T13:50:44.896" v="131" actId="47"/>
        <pc:sldMkLst>
          <pc:docMk/>
          <pc:sldMk cId="2148218972" sldId="343"/>
        </pc:sldMkLst>
        <pc:spChg chg="del mod ord">
          <ac:chgData name="Wesley Alves Fontes" userId="fa031d31-75d0-4aeb-a466-fc60d0a75bc6" providerId="ADAL" clId="{37E9D8D6-553C-4AAC-A2D6-F44B1798E1A7}" dt="2022-05-03T13:48:42.052" v="9" actId="700"/>
          <ac:spMkLst>
            <pc:docMk/>
            <pc:sldMk cId="2148218972" sldId="343"/>
            <ac:spMk id="2" creationId="{7BE9F22A-62F3-DF1B-36E4-4AFCB7FF5877}"/>
          </ac:spMkLst>
        </pc:spChg>
        <pc:spChg chg="del">
          <ac:chgData name="Wesley Alves Fontes" userId="fa031d31-75d0-4aeb-a466-fc60d0a75bc6" providerId="ADAL" clId="{37E9D8D6-553C-4AAC-A2D6-F44B1798E1A7}" dt="2022-05-03T13:48:42.052" v="9" actId="700"/>
          <ac:spMkLst>
            <pc:docMk/>
            <pc:sldMk cId="2148218972" sldId="343"/>
            <ac:spMk id="3" creationId="{D72ADEC0-FA07-6C2F-4070-8AE2A47E00DE}"/>
          </ac:spMkLst>
        </pc:spChg>
        <pc:spChg chg="add mod ord">
          <ac:chgData name="Wesley Alves Fontes" userId="fa031d31-75d0-4aeb-a466-fc60d0a75bc6" providerId="ADAL" clId="{37E9D8D6-553C-4AAC-A2D6-F44B1798E1A7}" dt="2022-05-03T13:48:42.052" v="9" actId="700"/>
          <ac:spMkLst>
            <pc:docMk/>
            <pc:sldMk cId="2148218972" sldId="343"/>
            <ac:spMk id="4" creationId="{97F9F99F-4413-9215-7994-87E2FF75203C}"/>
          </ac:spMkLst>
        </pc:spChg>
      </pc:sldChg>
      <pc:sldChg chg="modSp add del mod">
        <pc:chgData name="Wesley Alves Fontes" userId="fa031d31-75d0-4aeb-a466-fc60d0a75bc6" providerId="ADAL" clId="{37E9D8D6-553C-4AAC-A2D6-F44B1798E1A7}" dt="2022-05-09T17:00:42.234" v="6345" actId="47"/>
        <pc:sldMkLst>
          <pc:docMk/>
          <pc:sldMk cId="3449977718" sldId="344"/>
        </pc:sldMkLst>
        <pc:spChg chg="mod">
          <ac:chgData name="Wesley Alves Fontes" userId="fa031d31-75d0-4aeb-a466-fc60d0a75bc6" providerId="ADAL" clId="{37E9D8D6-553C-4AAC-A2D6-F44B1798E1A7}" dt="2022-05-03T13:49:26.691" v="19" actId="20577"/>
          <ac:spMkLst>
            <pc:docMk/>
            <pc:sldMk cId="3449977718" sldId="344"/>
            <ac:spMk id="14338" creationId="{00000000-0000-0000-0000-000000000000}"/>
          </ac:spMkLst>
        </pc:spChg>
      </pc:sldChg>
      <pc:sldChg chg="modSp add del mod">
        <pc:chgData name="Wesley Alves Fontes" userId="fa031d31-75d0-4aeb-a466-fc60d0a75bc6" providerId="ADAL" clId="{37E9D8D6-553C-4AAC-A2D6-F44B1798E1A7}" dt="2022-05-09T17:01:07.986" v="6382" actId="47"/>
        <pc:sldMkLst>
          <pc:docMk/>
          <pc:sldMk cId="3295505745" sldId="345"/>
        </pc:sldMkLst>
        <pc:spChg chg="mod">
          <ac:chgData name="Wesley Alves Fontes" userId="fa031d31-75d0-4aeb-a466-fc60d0a75bc6" providerId="ADAL" clId="{37E9D8D6-553C-4AAC-A2D6-F44B1798E1A7}" dt="2022-05-03T13:49:43.018" v="42" actId="20577"/>
          <ac:spMkLst>
            <pc:docMk/>
            <pc:sldMk cId="3295505745" sldId="345"/>
            <ac:spMk id="14338" creationId="{00000000-0000-0000-0000-000000000000}"/>
          </ac:spMkLst>
        </pc:spChg>
      </pc:sldChg>
      <pc:sldChg chg="modSp add del mod ord">
        <pc:chgData name="Wesley Alves Fontes" userId="fa031d31-75d0-4aeb-a466-fc60d0a75bc6" providerId="ADAL" clId="{37E9D8D6-553C-4AAC-A2D6-F44B1798E1A7}" dt="2022-05-06T16:36:09.793" v="5336" actId="47"/>
        <pc:sldMkLst>
          <pc:docMk/>
          <pc:sldMk cId="3486281011" sldId="346"/>
        </pc:sldMkLst>
        <pc:spChg chg="mod">
          <ac:chgData name="Wesley Alves Fontes" userId="fa031d31-75d0-4aeb-a466-fc60d0a75bc6" providerId="ADAL" clId="{37E9D8D6-553C-4AAC-A2D6-F44B1798E1A7}" dt="2022-05-03T13:49:55.594" v="65" actId="20577"/>
          <ac:spMkLst>
            <pc:docMk/>
            <pc:sldMk cId="3486281011" sldId="346"/>
            <ac:spMk id="14338" creationId="{00000000-0000-0000-0000-000000000000}"/>
          </ac:spMkLst>
        </pc:spChg>
      </pc:sldChg>
      <pc:sldChg chg="modSp add del mod">
        <pc:chgData name="Wesley Alves Fontes" userId="fa031d31-75d0-4aeb-a466-fc60d0a75bc6" providerId="ADAL" clId="{37E9D8D6-553C-4AAC-A2D6-F44B1798E1A7}" dt="2022-05-09T17:02:23.421" v="6399" actId="47"/>
        <pc:sldMkLst>
          <pc:docMk/>
          <pc:sldMk cId="3216276066" sldId="347"/>
        </pc:sldMkLst>
        <pc:spChg chg="mod">
          <ac:chgData name="Wesley Alves Fontes" userId="fa031d31-75d0-4aeb-a466-fc60d0a75bc6" providerId="ADAL" clId="{37E9D8D6-553C-4AAC-A2D6-F44B1798E1A7}" dt="2022-05-03T13:50:19.698" v="92" actId="20577"/>
          <ac:spMkLst>
            <pc:docMk/>
            <pc:sldMk cId="3216276066" sldId="347"/>
            <ac:spMk id="14338" creationId="{00000000-0000-0000-0000-000000000000}"/>
          </ac:spMkLst>
        </pc:spChg>
      </pc:sldChg>
      <pc:sldChg chg="modSp add del mod">
        <pc:chgData name="Wesley Alves Fontes" userId="fa031d31-75d0-4aeb-a466-fc60d0a75bc6" providerId="ADAL" clId="{37E9D8D6-553C-4AAC-A2D6-F44B1798E1A7}" dt="2022-05-06T16:42:23.182" v="5372" actId="47"/>
        <pc:sldMkLst>
          <pc:docMk/>
          <pc:sldMk cId="2129911648" sldId="348"/>
        </pc:sldMkLst>
        <pc:spChg chg="mod">
          <ac:chgData name="Wesley Alves Fontes" userId="fa031d31-75d0-4aeb-a466-fc60d0a75bc6" providerId="ADAL" clId="{37E9D8D6-553C-4AAC-A2D6-F44B1798E1A7}" dt="2022-05-03T13:50:30.730" v="113" actId="20577"/>
          <ac:spMkLst>
            <pc:docMk/>
            <pc:sldMk cId="2129911648" sldId="348"/>
            <ac:spMk id="14338" creationId="{00000000-0000-0000-0000-000000000000}"/>
          </ac:spMkLst>
        </pc:spChg>
      </pc:sldChg>
      <pc:sldChg chg="modSp add del mod">
        <pc:chgData name="Wesley Alves Fontes" userId="fa031d31-75d0-4aeb-a466-fc60d0a75bc6" providerId="ADAL" clId="{37E9D8D6-553C-4AAC-A2D6-F44B1798E1A7}" dt="2022-05-09T16:45:58.248" v="6256" actId="47"/>
        <pc:sldMkLst>
          <pc:docMk/>
          <pc:sldMk cId="2620153196" sldId="349"/>
        </pc:sldMkLst>
        <pc:spChg chg="mod">
          <ac:chgData name="Wesley Alves Fontes" userId="fa031d31-75d0-4aeb-a466-fc60d0a75bc6" providerId="ADAL" clId="{37E9D8D6-553C-4AAC-A2D6-F44B1798E1A7}" dt="2022-05-03T13:50:39.084" v="130" actId="20577"/>
          <ac:spMkLst>
            <pc:docMk/>
            <pc:sldMk cId="2620153196" sldId="349"/>
            <ac:spMk id="14338" creationId="{00000000-0000-0000-0000-000000000000}"/>
          </ac:spMkLst>
        </pc:spChg>
      </pc:sldChg>
      <pc:sldChg chg="addSp delSp modSp add mod setBg modClrScheme setClrOvrMap chgLayout">
        <pc:chgData name="Wesley Alves Fontes" userId="fa031d31-75d0-4aeb-a466-fc60d0a75bc6" providerId="ADAL" clId="{37E9D8D6-553C-4AAC-A2D6-F44B1798E1A7}" dt="2022-05-03T16:59:19.916" v="4885" actId="11530"/>
        <pc:sldMkLst>
          <pc:docMk/>
          <pc:sldMk cId="740404662" sldId="350"/>
        </pc:sldMkLst>
        <pc:spChg chg="del mod ord">
          <ac:chgData name="Wesley Alves Fontes" userId="fa031d31-75d0-4aeb-a466-fc60d0a75bc6" providerId="ADAL" clId="{37E9D8D6-553C-4AAC-A2D6-F44B1798E1A7}" dt="2022-05-03T14:44:17.046" v="4092" actId="700"/>
          <ac:spMkLst>
            <pc:docMk/>
            <pc:sldMk cId="740404662" sldId="350"/>
            <ac:spMk id="2" creationId="{3C989073-0012-6AEF-8271-EFA3157FCD5F}"/>
          </ac:spMkLst>
        </pc:spChg>
        <pc:spChg chg="add mod">
          <ac:chgData name="Wesley Alves Fontes" userId="fa031d31-75d0-4aeb-a466-fc60d0a75bc6" providerId="ADAL" clId="{37E9D8D6-553C-4AAC-A2D6-F44B1798E1A7}" dt="2022-05-03T16:59:19.916" v="4885" actId="11530"/>
          <ac:spMkLst>
            <pc:docMk/>
            <pc:sldMk cId="740404662" sldId="350"/>
            <ac:spMk id="3" creationId="{002B8A1A-6FD2-799D-0DC5-4077AFE17A88}"/>
          </ac:spMkLst>
        </pc:spChg>
        <pc:spChg chg="add mod ord">
          <ac:chgData name="Wesley Alves Fontes" userId="fa031d31-75d0-4aeb-a466-fc60d0a75bc6" providerId="ADAL" clId="{37E9D8D6-553C-4AAC-A2D6-F44B1798E1A7}" dt="2022-05-03T16:10:00.615" v="4313" actId="14100"/>
          <ac:spMkLst>
            <pc:docMk/>
            <pc:sldMk cId="740404662" sldId="350"/>
            <ac:spMk id="4" creationId="{FA16FF86-058A-345B-5DE2-2770A985FE08}"/>
          </ac:spMkLst>
        </pc:spChg>
        <pc:spChg chg="del">
          <ac:chgData name="Wesley Alves Fontes" userId="fa031d31-75d0-4aeb-a466-fc60d0a75bc6" providerId="ADAL" clId="{37E9D8D6-553C-4AAC-A2D6-F44B1798E1A7}" dt="2022-05-03T13:51:29.887" v="133" actId="478"/>
          <ac:spMkLst>
            <pc:docMk/>
            <pc:sldMk cId="740404662" sldId="350"/>
            <ac:spMk id="5" creationId="{64D855AF-5A7B-D049-622A-2DB114811038}"/>
          </ac:spMkLst>
        </pc:spChg>
        <pc:spChg chg="add del mod">
          <ac:chgData name="Wesley Alves Fontes" userId="fa031d31-75d0-4aeb-a466-fc60d0a75bc6" providerId="ADAL" clId="{37E9D8D6-553C-4AAC-A2D6-F44B1798E1A7}" dt="2022-05-03T16:03:45.177" v="4279" actId="478"/>
          <ac:spMkLst>
            <pc:docMk/>
            <pc:sldMk cId="740404662" sldId="350"/>
            <ac:spMk id="6" creationId="{6308268A-992C-433C-0305-3D9468A5B616}"/>
          </ac:spMkLst>
        </pc:spChg>
        <pc:spChg chg="add del mod">
          <ac:chgData name="Wesley Alves Fontes" userId="fa031d31-75d0-4aeb-a466-fc60d0a75bc6" providerId="ADAL" clId="{37E9D8D6-553C-4AAC-A2D6-F44B1798E1A7}" dt="2022-05-03T16:03:42.280" v="4277" actId="478"/>
          <ac:spMkLst>
            <pc:docMk/>
            <pc:sldMk cId="740404662" sldId="350"/>
            <ac:spMk id="7" creationId="{68AD4AF7-3549-FB00-9752-A9925E903A2B}"/>
          </ac:spMkLst>
        </pc:spChg>
        <pc:spChg chg="add">
          <ac:chgData name="Wesley Alves Fontes" userId="fa031d31-75d0-4aeb-a466-fc60d0a75bc6" providerId="ADAL" clId="{37E9D8D6-553C-4AAC-A2D6-F44B1798E1A7}" dt="2022-05-03T16:09:40.420" v="4309" actId="26606"/>
          <ac:spMkLst>
            <pc:docMk/>
            <pc:sldMk cId="740404662" sldId="350"/>
            <ac:spMk id="77" creationId="{07977D39-626F-40D7-B00F-16E02602DD5A}"/>
          </ac:spMkLst>
        </pc:spChg>
        <pc:spChg chg="add">
          <ac:chgData name="Wesley Alves Fontes" userId="fa031d31-75d0-4aeb-a466-fc60d0a75bc6" providerId="ADAL" clId="{37E9D8D6-553C-4AAC-A2D6-F44B1798E1A7}" dt="2022-05-03T16:09:40.420" v="4309" actId="26606"/>
          <ac:spMkLst>
            <pc:docMk/>
            <pc:sldMk cId="740404662" sldId="350"/>
            <ac:spMk id="79" creationId="{B905CDE4-B751-4B3E-B625-6E59F8903414}"/>
          </ac:spMkLst>
        </pc:spChg>
        <pc:spChg chg="add">
          <ac:chgData name="Wesley Alves Fontes" userId="fa031d31-75d0-4aeb-a466-fc60d0a75bc6" providerId="ADAL" clId="{37E9D8D6-553C-4AAC-A2D6-F44B1798E1A7}" dt="2022-05-03T16:09:40.420" v="4309" actId="26606"/>
          <ac:spMkLst>
            <pc:docMk/>
            <pc:sldMk cId="740404662" sldId="350"/>
            <ac:spMk id="81" creationId="{08108C16-F4C0-44AA-999D-17BD39219B24}"/>
          </ac:spMkLst>
        </pc:spChg>
        <pc:spChg chg="add">
          <ac:chgData name="Wesley Alves Fontes" userId="fa031d31-75d0-4aeb-a466-fc60d0a75bc6" providerId="ADAL" clId="{37E9D8D6-553C-4AAC-A2D6-F44B1798E1A7}" dt="2022-05-03T16:09:40.420" v="4309" actId="26606"/>
          <ac:spMkLst>
            <pc:docMk/>
            <pc:sldMk cId="740404662" sldId="350"/>
            <ac:spMk id="83" creationId="{CDC29AC1-2821-4FCC-B597-88DAF39C36FE}"/>
          </ac:spMkLst>
        </pc:spChg>
        <pc:spChg chg="add">
          <ac:chgData name="Wesley Alves Fontes" userId="fa031d31-75d0-4aeb-a466-fc60d0a75bc6" providerId="ADAL" clId="{37E9D8D6-553C-4AAC-A2D6-F44B1798E1A7}" dt="2022-05-03T16:09:40.420" v="4309" actId="26606"/>
          <ac:spMkLst>
            <pc:docMk/>
            <pc:sldMk cId="740404662" sldId="350"/>
            <ac:spMk id="85" creationId="{C8F10CB3-3B5E-4C7A-98CF-B87454DDFA39}"/>
          </ac:spMkLst>
        </pc:spChg>
        <pc:picChg chg="add mod ord">
          <ac:chgData name="Wesley Alves Fontes" userId="fa031d31-75d0-4aeb-a466-fc60d0a75bc6" providerId="ADAL" clId="{37E9D8D6-553C-4AAC-A2D6-F44B1798E1A7}" dt="2022-05-03T16:09:40.420" v="4309" actId="26606"/>
          <ac:picMkLst>
            <pc:docMk/>
            <pc:sldMk cId="740404662" sldId="350"/>
            <ac:picMk id="8" creationId="{F777010A-5F66-8BD8-C793-4C3D4888EB7F}"/>
          </ac:picMkLst>
        </pc:picChg>
        <pc:picChg chg="add mod">
          <ac:chgData name="Wesley Alves Fontes" userId="fa031d31-75d0-4aeb-a466-fc60d0a75bc6" providerId="ADAL" clId="{37E9D8D6-553C-4AAC-A2D6-F44B1798E1A7}" dt="2022-05-03T16:10:16.742" v="4315" actId="1076"/>
          <ac:picMkLst>
            <pc:docMk/>
            <pc:sldMk cId="740404662" sldId="350"/>
            <ac:picMk id="18" creationId="{28D95A61-4787-F954-0967-03A6E44E9825}"/>
          </ac:picMkLst>
        </pc:picChg>
        <pc:picChg chg="add mod">
          <ac:chgData name="Wesley Alves Fontes" userId="fa031d31-75d0-4aeb-a466-fc60d0a75bc6" providerId="ADAL" clId="{37E9D8D6-553C-4AAC-A2D6-F44B1798E1A7}" dt="2022-05-03T16:09:40.420" v="4309" actId="26606"/>
          <ac:picMkLst>
            <pc:docMk/>
            <pc:sldMk cId="740404662" sldId="350"/>
            <ac:picMk id="3074" creationId="{42E36DDE-8772-5F6D-B6C0-50DF67E25BF8}"/>
          </ac:picMkLst>
        </pc:picChg>
        <pc:picChg chg="add mod">
          <ac:chgData name="Wesley Alves Fontes" userId="fa031d31-75d0-4aeb-a466-fc60d0a75bc6" providerId="ADAL" clId="{37E9D8D6-553C-4AAC-A2D6-F44B1798E1A7}" dt="2022-05-03T16:09:40.420" v="4309" actId="26606"/>
          <ac:picMkLst>
            <pc:docMk/>
            <pc:sldMk cId="740404662" sldId="350"/>
            <ac:picMk id="3076" creationId="{E6CC9214-764C-F1E3-10C5-F848CC4682FA}"/>
          </ac:picMkLst>
        </pc:picChg>
        <pc:picChg chg="add mod ord">
          <ac:chgData name="Wesley Alves Fontes" userId="fa031d31-75d0-4aeb-a466-fc60d0a75bc6" providerId="ADAL" clId="{37E9D8D6-553C-4AAC-A2D6-F44B1798E1A7}" dt="2022-05-03T16:09:40.420" v="4309" actId="26606"/>
          <ac:picMkLst>
            <pc:docMk/>
            <pc:sldMk cId="740404662" sldId="350"/>
            <ac:picMk id="3078" creationId="{A7D26B98-8BEC-611E-DFB6-C18404FAF1CF}"/>
          </ac:picMkLst>
        </pc:picChg>
        <pc:picChg chg="add mod">
          <ac:chgData name="Wesley Alves Fontes" userId="fa031d31-75d0-4aeb-a466-fc60d0a75bc6" providerId="ADAL" clId="{37E9D8D6-553C-4AAC-A2D6-F44B1798E1A7}" dt="2022-05-03T16:09:40.420" v="4309" actId="26606"/>
          <ac:picMkLst>
            <pc:docMk/>
            <pc:sldMk cId="740404662" sldId="350"/>
            <ac:picMk id="3080" creationId="{EE13E677-5306-B651-CA0B-F2B69C9DB5D2}"/>
          </ac:picMkLst>
        </pc:picChg>
      </pc:sldChg>
      <pc:sldChg chg="addSp delSp modSp add mod ord modClrScheme chgLayout">
        <pc:chgData name="Wesley Alves Fontes" userId="fa031d31-75d0-4aeb-a466-fc60d0a75bc6" providerId="ADAL" clId="{37E9D8D6-553C-4AAC-A2D6-F44B1798E1A7}" dt="2022-05-03T18:06:49.289" v="4981" actId="1076"/>
        <pc:sldMkLst>
          <pc:docMk/>
          <pc:sldMk cId="451024333" sldId="351"/>
        </pc:sldMkLst>
        <pc:spChg chg="del mod ord">
          <ac:chgData name="Wesley Alves Fontes" userId="fa031d31-75d0-4aeb-a466-fc60d0a75bc6" providerId="ADAL" clId="{37E9D8D6-553C-4AAC-A2D6-F44B1798E1A7}" dt="2022-05-03T16:49:27.722" v="4832" actId="700"/>
          <ac:spMkLst>
            <pc:docMk/>
            <pc:sldMk cId="451024333" sldId="351"/>
            <ac:spMk id="2" creationId="{3C989073-0012-6AEF-8271-EFA3157FCD5F}"/>
          </ac:spMkLst>
        </pc:spChg>
        <pc:spChg chg="add del mod ord">
          <ac:chgData name="Wesley Alves Fontes" userId="fa031d31-75d0-4aeb-a466-fc60d0a75bc6" providerId="ADAL" clId="{37E9D8D6-553C-4AAC-A2D6-F44B1798E1A7}" dt="2022-05-03T16:49:30.864" v="4833" actId="478"/>
          <ac:spMkLst>
            <pc:docMk/>
            <pc:sldMk cId="451024333" sldId="351"/>
            <ac:spMk id="5" creationId="{5BCA395D-D974-F2CE-BA58-89A91AEF07EF}"/>
          </ac:spMkLst>
        </pc:spChg>
        <pc:spChg chg="add mod ord">
          <ac:chgData name="Wesley Alves Fontes" userId="fa031d31-75d0-4aeb-a466-fc60d0a75bc6" providerId="ADAL" clId="{37E9D8D6-553C-4AAC-A2D6-F44B1798E1A7}" dt="2022-05-03T17:58:40.832" v="4893" actId="1076"/>
          <ac:spMkLst>
            <pc:docMk/>
            <pc:sldMk cId="451024333" sldId="351"/>
            <ac:spMk id="6" creationId="{225EF4CB-7AE8-CA1F-D323-92CF61B86CC3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7" creationId="{45A1D350-9D81-CF40-1037-086045D13E0F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8" creationId="{51AAD4DE-440A-4DD1-C6B2-5D9186BFB915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10" creationId="{C0F6C264-9D8C-1834-A61F-6B1E89E4C1C7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11" creationId="{1CE62EEF-2DF5-7503-7F82-86CA64D2E759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12" creationId="{37B614BE-55AF-3724-E638-84E7C1617376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13" creationId="{C411C6DA-61D8-4610-50F9-CA2B465B90C8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14" creationId="{A792C5FC-E69E-758F-3708-EF8D7592E66E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15" creationId="{617B1A11-C6F3-334D-85CD-4575C518C27E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16" creationId="{2FD0EFFA-4AA9-9936-5F2B-2A9F6C06B5DD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17" creationId="{1513F96A-BFDE-213C-2143-9BA262B0A9D0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18" creationId="{3AB66D31-0462-7B42-D978-666514DC6BE6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19" creationId="{CF95C2B9-B1B0-03FA-FB73-56C3E81349CC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20" creationId="{B3872967-D4CE-6D8B-44D9-0CBCA9348032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21" creationId="{9F950C26-1871-4A4F-D74D-E891F35FE4CC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22" creationId="{CAB17AE0-4CB4-8F51-2F35-1BF8F2379335}"/>
          </ac:spMkLst>
        </pc:spChg>
        <pc:spChg chg="add mod">
          <ac:chgData name="Wesley Alves Fontes" userId="fa031d31-75d0-4aeb-a466-fc60d0a75bc6" providerId="ADAL" clId="{37E9D8D6-553C-4AAC-A2D6-F44B1798E1A7}" dt="2022-05-03T16:53:51.358" v="4844" actId="1076"/>
          <ac:spMkLst>
            <pc:docMk/>
            <pc:sldMk cId="451024333" sldId="351"/>
            <ac:spMk id="23" creationId="{580B9023-E76B-57F8-500A-5D103A9C7E4B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24" creationId="{D658142B-9F0F-0725-9BCE-1283A8441EB6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25" creationId="{D8C976A9-8354-6F9C-6617-1A83FFAAFD3E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26" creationId="{33C3B36F-E5E8-8A24-6274-72AEF2F5AD8C}"/>
          </ac:spMkLst>
        </pc:spChg>
        <pc:spChg chg="add del mod">
          <ac:chgData name="Wesley Alves Fontes" userId="fa031d31-75d0-4aeb-a466-fc60d0a75bc6" providerId="ADAL" clId="{37E9D8D6-553C-4AAC-A2D6-F44B1798E1A7}" dt="2022-05-03T16:53:57.413" v="4846" actId="478"/>
          <ac:spMkLst>
            <pc:docMk/>
            <pc:sldMk cId="451024333" sldId="351"/>
            <ac:spMk id="27" creationId="{0131C340-0977-0C2B-1676-C75D17354AEA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30" creationId="{12AC5FD0-A5F7-BE2C-02DA-18C624F0886C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31" creationId="{D3F7CBE6-841B-7657-BE9B-FBFE8C3F1FE2}"/>
          </ac:spMkLst>
        </pc:spChg>
        <pc:spChg chg="add mod">
          <ac:chgData name="Wesley Alves Fontes" userId="fa031d31-75d0-4aeb-a466-fc60d0a75bc6" providerId="ADAL" clId="{37E9D8D6-553C-4AAC-A2D6-F44B1798E1A7}" dt="2022-05-03T16:53:48.041" v="4842"/>
          <ac:spMkLst>
            <pc:docMk/>
            <pc:sldMk cId="451024333" sldId="351"/>
            <ac:spMk id="32" creationId="{AD3C0058-6EBF-0265-99DB-79407BD1D2C7}"/>
          </ac:spMkLst>
        </pc:spChg>
        <pc:spChg chg="add mod">
          <ac:chgData name="Wesley Alves Fontes" userId="fa031d31-75d0-4aeb-a466-fc60d0a75bc6" providerId="ADAL" clId="{37E9D8D6-553C-4AAC-A2D6-F44B1798E1A7}" dt="2022-05-03T16:54:10.936" v="4850" actId="571"/>
          <ac:spMkLst>
            <pc:docMk/>
            <pc:sldMk cId="451024333" sldId="351"/>
            <ac:spMk id="37" creationId="{BE2EFD10-77A1-8D24-98C1-4E0F73CAC4E1}"/>
          </ac:spMkLst>
        </pc:spChg>
        <pc:spChg chg="add mod">
          <ac:chgData name="Wesley Alves Fontes" userId="fa031d31-75d0-4aeb-a466-fc60d0a75bc6" providerId="ADAL" clId="{37E9D8D6-553C-4AAC-A2D6-F44B1798E1A7}" dt="2022-05-03T16:54:14.137" v="4851" actId="571"/>
          <ac:spMkLst>
            <pc:docMk/>
            <pc:sldMk cId="451024333" sldId="351"/>
            <ac:spMk id="38" creationId="{F15C5DFB-5094-5726-E155-3BC13038FF38}"/>
          </ac:spMkLst>
        </pc:spChg>
        <pc:spChg chg="add mod">
          <ac:chgData name="Wesley Alves Fontes" userId="fa031d31-75d0-4aeb-a466-fc60d0a75bc6" providerId="ADAL" clId="{37E9D8D6-553C-4AAC-A2D6-F44B1798E1A7}" dt="2022-05-03T16:54:17.312" v="4852" actId="571"/>
          <ac:spMkLst>
            <pc:docMk/>
            <pc:sldMk cId="451024333" sldId="351"/>
            <ac:spMk id="39" creationId="{F61A79C6-27F5-C330-F82C-AF561AC32C4C}"/>
          </ac:spMkLst>
        </pc:spChg>
        <pc:spChg chg="add mod">
          <ac:chgData name="Wesley Alves Fontes" userId="fa031d31-75d0-4aeb-a466-fc60d0a75bc6" providerId="ADAL" clId="{37E9D8D6-553C-4AAC-A2D6-F44B1798E1A7}" dt="2022-05-03T16:54:20.185" v="4853" actId="571"/>
          <ac:spMkLst>
            <pc:docMk/>
            <pc:sldMk cId="451024333" sldId="351"/>
            <ac:spMk id="40" creationId="{2E1964C6-E6EB-8114-193C-AB9841072C8F}"/>
          </ac:spMkLst>
        </pc:spChg>
        <pc:spChg chg="add mod">
          <ac:chgData name="Wesley Alves Fontes" userId="fa031d31-75d0-4aeb-a466-fc60d0a75bc6" providerId="ADAL" clId="{37E9D8D6-553C-4AAC-A2D6-F44B1798E1A7}" dt="2022-05-03T16:55:17.777" v="4867" actId="692"/>
          <ac:spMkLst>
            <pc:docMk/>
            <pc:sldMk cId="451024333" sldId="351"/>
            <ac:spMk id="41" creationId="{6D1C8508-0846-22A9-BE05-340FEB03CD68}"/>
          </ac:spMkLst>
        </pc:spChg>
        <pc:spChg chg="add mod">
          <ac:chgData name="Wesley Alves Fontes" userId="fa031d31-75d0-4aeb-a466-fc60d0a75bc6" providerId="ADAL" clId="{37E9D8D6-553C-4AAC-A2D6-F44B1798E1A7}" dt="2022-05-03T18:06:49.289" v="4981" actId="1076"/>
          <ac:spMkLst>
            <pc:docMk/>
            <pc:sldMk cId="451024333" sldId="351"/>
            <ac:spMk id="42" creationId="{5F423146-55BD-5E49-F5E4-4DB08FCB0203}"/>
          </ac:spMkLst>
        </pc:spChg>
        <pc:graphicFrameChg chg="add del mod modGraphic">
          <ac:chgData name="Wesley Alves Fontes" userId="fa031d31-75d0-4aeb-a466-fc60d0a75bc6" providerId="ADAL" clId="{37E9D8D6-553C-4AAC-A2D6-F44B1798E1A7}" dt="2022-05-03T16:52:59.247" v="4835" actId="478"/>
          <ac:graphicFrameMkLst>
            <pc:docMk/>
            <pc:sldMk cId="451024333" sldId="351"/>
            <ac:graphicFrameMk id="3" creationId="{F2D2199D-F8E6-4F96-1318-A7B1E8268A53}"/>
          </ac:graphicFrameMkLst>
        </pc:graphicFrameChg>
        <pc:graphicFrameChg chg="add del mod">
          <ac:chgData name="Wesley Alves Fontes" userId="fa031d31-75d0-4aeb-a466-fc60d0a75bc6" providerId="ADAL" clId="{37E9D8D6-553C-4AAC-A2D6-F44B1798E1A7}" dt="2022-05-03T16:53:01.085" v="4836" actId="478"/>
          <ac:graphicFrameMkLst>
            <pc:docMk/>
            <pc:sldMk cId="451024333" sldId="351"/>
            <ac:graphicFrameMk id="4" creationId="{0CC1609F-204A-8091-C915-99DA54C25F7B}"/>
          </ac:graphicFrameMkLst>
        </pc:graphicFrameChg>
        <pc:picChg chg="add mod">
          <ac:chgData name="Wesley Alves Fontes" userId="fa031d31-75d0-4aeb-a466-fc60d0a75bc6" providerId="ADAL" clId="{37E9D8D6-553C-4AAC-A2D6-F44B1798E1A7}" dt="2022-05-03T16:53:48.041" v="4842"/>
          <ac:picMkLst>
            <pc:docMk/>
            <pc:sldMk cId="451024333" sldId="351"/>
            <ac:picMk id="28" creationId="{65F0216C-3864-213E-4A96-945E19CECE39}"/>
          </ac:picMkLst>
        </pc:picChg>
        <pc:picChg chg="add mod">
          <ac:chgData name="Wesley Alves Fontes" userId="fa031d31-75d0-4aeb-a466-fc60d0a75bc6" providerId="ADAL" clId="{37E9D8D6-553C-4AAC-A2D6-F44B1798E1A7}" dt="2022-05-03T16:53:48.041" v="4842"/>
          <ac:picMkLst>
            <pc:docMk/>
            <pc:sldMk cId="451024333" sldId="351"/>
            <ac:picMk id="29" creationId="{8FF05CFF-237A-E63A-C7A2-88BDEDE07D2F}"/>
          </ac:picMkLst>
        </pc:picChg>
        <pc:picChg chg="add mod">
          <ac:chgData name="Wesley Alves Fontes" userId="fa031d31-75d0-4aeb-a466-fc60d0a75bc6" providerId="ADAL" clId="{37E9D8D6-553C-4AAC-A2D6-F44B1798E1A7}" dt="2022-05-03T16:53:48.041" v="4842"/>
          <ac:picMkLst>
            <pc:docMk/>
            <pc:sldMk cId="451024333" sldId="351"/>
            <ac:picMk id="35" creationId="{A0091578-235D-0C74-A52D-A3D3BA09F0AE}"/>
          </ac:picMkLst>
        </pc:picChg>
        <pc:cxnChg chg="add mod">
          <ac:chgData name="Wesley Alves Fontes" userId="fa031d31-75d0-4aeb-a466-fc60d0a75bc6" providerId="ADAL" clId="{37E9D8D6-553C-4AAC-A2D6-F44B1798E1A7}" dt="2022-05-03T16:53:48.041" v="4842"/>
          <ac:cxnSpMkLst>
            <pc:docMk/>
            <pc:sldMk cId="451024333" sldId="351"/>
            <ac:cxnSpMk id="9" creationId="{2B0BAA38-FA84-0BB1-BEC2-B7E8AE6A5A47}"/>
          </ac:cxnSpMkLst>
        </pc:cxnChg>
        <pc:cxnChg chg="add mod">
          <ac:chgData name="Wesley Alves Fontes" userId="fa031d31-75d0-4aeb-a466-fc60d0a75bc6" providerId="ADAL" clId="{37E9D8D6-553C-4AAC-A2D6-F44B1798E1A7}" dt="2022-05-03T16:53:48.041" v="4842"/>
          <ac:cxnSpMkLst>
            <pc:docMk/>
            <pc:sldMk cId="451024333" sldId="351"/>
            <ac:cxnSpMk id="33" creationId="{BA0761E5-6D6B-3D91-DF36-7D4741319634}"/>
          </ac:cxnSpMkLst>
        </pc:cxnChg>
        <pc:cxnChg chg="add mod">
          <ac:chgData name="Wesley Alves Fontes" userId="fa031d31-75d0-4aeb-a466-fc60d0a75bc6" providerId="ADAL" clId="{37E9D8D6-553C-4AAC-A2D6-F44B1798E1A7}" dt="2022-05-03T16:53:48.041" v="4842"/>
          <ac:cxnSpMkLst>
            <pc:docMk/>
            <pc:sldMk cId="451024333" sldId="351"/>
            <ac:cxnSpMk id="34" creationId="{2B7216B5-4E1B-6803-EFE4-85749A8D0E34}"/>
          </ac:cxnSpMkLst>
        </pc:cxnChg>
        <pc:cxnChg chg="add mod">
          <ac:chgData name="Wesley Alves Fontes" userId="fa031d31-75d0-4aeb-a466-fc60d0a75bc6" providerId="ADAL" clId="{37E9D8D6-553C-4AAC-A2D6-F44B1798E1A7}" dt="2022-05-03T16:53:48.041" v="4842"/>
          <ac:cxnSpMkLst>
            <pc:docMk/>
            <pc:sldMk cId="451024333" sldId="351"/>
            <ac:cxnSpMk id="36" creationId="{AA3AB834-2B81-CB4D-FECC-83749D2B769E}"/>
          </ac:cxnSpMkLst>
        </pc:cxnChg>
      </pc:sldChg>
      <pc:sldChg chg="addSp modSp add mod">
        <pc:chgData name="Wesley Alves Fontes" userId="fa031d31-75d0-4aeb-a466-fc60d0a75bc6" providerId="ADAL" clId="{37E9D8D6-553C-4AAC-A2D6-F44B1798E1A7}" dt="2022-05-03T18:05:25.242" v="4923" actId="20577"/>
        <pc:sldMkLst>
          <pc:docMk/>
          <pc:sldMk cId="1382163554" sldId="352"/>
        </pc:sldMkLst>
        <pc:spChg chg="add mod">
          <ac:chgData name="Wesley Alves Fontes" userId="fa031d31-75d0-4aeb-a466-fc60d0a75bc6" providerId="ADAL" clId="{37E9D8D6-553C-4AAC-A2D6-F44B1798E1A7}" dt="2022-05-03T14:05:35.262" v="936" actId="1076"/>
          <ac:spMkLst>
            <pc:docMk/>
            <pc:sldMk cId="1382163554" sldId="352"/>
            <ac:spMk id="3" creationId="{1692C562-7A11-DC43-4FC1-03169D40DA3B}"/>
          </ac:spMkLst>
        </pc:spChg>
        <pc:spChg chg="add mod">
          <ac:chgData name="Wesley Alves Fontes" userId="fa031d31-75d0-4aeb-a466-fc60d0a75bc6" providerId="ADAL" clId="{37E9D8D6-553C-4AAC-A2D6-F44B1798E1A7}" dt="2022-05-03T16:57:09.611" v="4878" actId="20577"/>
          <ac:spMkLst>
            <pc:docMk/>
            <pc:sldMk cId="1382163554" sldId="352"/>
            <ac:spMk id="4" creationId="{0F67C49E-CE4C-D00F-F179-49541C4EC0ED}"/>
          </ac:spMkLst>
        </pc:spChg>
        <pc:spChg chg="add mod">
          <ac:chgData name="Wesley Alves Fontes" userId="fa031d31-75d0-4aeb-a466-fc60d0a75bc6" providerId="ADAL" clId="{37E9D8D6-553C-4AAC-A2D6-F44B1798E1A7}" dt="2022-05-03T18:05:25.242" v="4923" actId="20577"/>
          <ac:spMkLst>
            <pc:docMk/>
            <pc:sldMk cId="1382163554" sldId="352"/>
            <ac:spMk id="5" creationId="{3C6EB69F-F600-BF67-08DD-4512D729CFE9}"/>
          </ac:spMkLst>
        </pc:spChg>
      </pc:sldChg>
      <pc:sldChg chg="addSp modSp add mod">
        <pc:chgData name="Wesley Alves Fontes" userId="fa031d31-75d0-4aeb-a466-fc60d0a75bc6" providerId="ADAL" clId="{37E9D8D6-553C-4AAC-A2D6-F44B1798E1A7}" dt="2022-05-03T18:05:52.339" v="4947" actId="20577"/>
        <pc:sldMkLst>
          <pc:docMk/>
          <pc:sldMk cId="3113429565" sldId="353"/>
        </pc:sldMkLst>
        <pc:spChg chg="add mod">
          <ac:chgData name="Wesley Alves Fontes" userId="fa031d31-75d0-4aeb-a466-fc60d0a75bc6" providerId="ADAL" clId="{37E9D8D6-553C-4AAC-A2D6-F44B1798E1A7}" dt="2022-05-03T18:00:02.585" v="4901" actId="20577"/>
          <ac:spMkLst>
            <pc:docMk/>
            <pc:sldMk cId="3113429565" sldId="353"/>
            <ac:spMk id="3" creationId="{BE0D1D2D-791B-135A-7084-900AC82425D1}"/>
          </ac:spMkLst>
        </pc:spChg>
        <pc:spChg chg="add mod">
          <ac:chgData name="Wesley Alves Fontes" userId="fa031d31-75d0-4aeb-a466-fc60d0a75bc6" providerId="ADAL" clId="{37E9D8D6-553C-4AAC-A2D6-F44B1798E1A7}" dt="2022-05-03T16:56:20.863" v="4870" actId="1076"/>
          <ac:spMkLst>
            <pc:docMk/>
            <pc:sldMk cId="3113429565" sldId="353"/>
            <ac:spMk id="4" creationId="{91D85EBC-000C-987E-B029-204799BBDA28}"/>
          </ac:spMkLst>
        </pc:spChg>
        <pc:spChg chg="add mod">
          <ac:chgData name="Wesley Alves Fontes" userId="fa031d31-75d0-4aeb-a466-fc60d0a75bc6" providerId="ADAL" clId="{37E9D8D6-553C-4AAC-A2D6-F44B1798E1A7}" dt="2022-05-03T18:05:52.339" v="4947" actId="20577"/>
          <ac:spMkLst>
            <pc:docMk/>
            <pc:sldMk cId="3113429565" sldId="353"/>
            <ac:spMk id="5" creationId="{5A82A820-725B-D3F0-9653-6DF6568EBA3E}"/>
          </ac:spMkLst>
        </pc:spChg>
      </pc:sldChg>
      <pc:sldChg chg="addSp delSp modSp add del mod modClrScheme chgLayout">
        <pc:chgData name="Wesley Alves Fontes" userId="fa031d31-75d0-4aeb-a466-fc60d0a75bc6" providerId="ADAL" clId="{37E9D8D6-553C-4AAC-A2D6-F44B1798E1A7}" dt="2022-05-06T16:36:11.077" v="5337" actId="47"/>
        <pc:sldMkLst>
          <pc:docMk/>
          <pc:sldMk cId="1666021271" sldId="354"/>
        </pc:sldMkLst>
        <pc:spChg chg="del mod ord">
          <ac:chgData name="Wesley Alves Fontes" userId="fa031d31-75d0-4aeb-a466-fc60d0a75bc6" providerId="ADAL" clId="{37E9D8D6-553C-4AAC-A2D6-F44B1798E1A7}" dt="2022-05-06T16:13:37.097" v="5042" actId="700"/>
          <ac:spMkLst>
            <pc:docMk/>
            <pc:sldMk cId="1666021271" sldId="354"/>
            <ac:spMk id="2" creationId="{3C989073-0012-6AEF-8271-EFA3157FCD5F}"/>
          </ac:spMkLst>
        </pc:spChg>
        <pc:spChg chg="add mod">
          <ac:chgData name="Wesley Alves Fontes" userId="fa031d31-75d0-4aeb-a466-fc60d0a75bc6" providerId="ADAL" clId="{37E9D8D6-553C-4AAC-A2D6-F44B1798E1A7}" dt="2022-05-03T14:19:34.613" v="2278" actId="20577"/>
          <ac:spMkLst>
            <pc:docMk/>
            <pc:sldMk cId="1666021271" sldId="354"/>
            <ac:spMk id="3" creationId="{BED811B9-8BEC-6548-C67E-1DCCAE72755D}"/>
          </ac:spMkLst>
        </pc:spChg>
        <pc:spChg chg="add mod">
          <ac:chgData name="Wesley Alves Fontes" userId="fa031d31-75d0-4aeb-a466-fc60d0a75bc6" providerId="ADAL" clId="{37E9D8D6-553C-4AAC-A2D6-F44B1798E1A7}" dt="2022-05-03T18:06:03.503" v="4955" actId="20577"/>
          <ac:spMkLst>
            <pc:docMk/>
            <pc:sldMk cId="1666021271" sldId="354"/>
            <ac:spMk id="4" creationId="{53916542-00FE-6FEC-77F9-6C39AB683977}"/>
          </ac:spMkLst>
        </pc:spChg>
        <pc:spChg chg="add mod ord">
          <ac:chgData name="Wesley Alves Fontes" userId="fa031d31-75d0-4aeb-a466-fc60d0a75bc6" providerId="ADAL" clId="{37E9D8D6-553C-4AAC-A2D6-F44B1798E1A7}" dt="2022-05-06T16:13:37.097" v="5042" actId="700"/>
          <ac:spMkLst>
            <pc:docMk/>
            <pc:sldMk cId="1666021271" sldId="354"/>
            <ac:spMk id="5" creationId="{B2AAB697-2F42-A95E-F160-CDF46D61CCC0}"/>
          </ac:spMkLst>
        </pc:spChg>
        <pc:picChg chg="add del mod">
          <ac:chgData name="Wesley Alves Fontes" userId="fa031d31-75d0-4aeb-a466-fc60d0a75bc6" providerId="ADAL" clId="{37E9D8D6-553C-4AAC-A2D6-F44B1798E1A7}" dt="2022-05-06T16:20:41.637" v="5110" actId="478"/>
          <ac:picMkLst>
            <pc:docMk/>
            <pc:sldMk cId="1666021271" sldId="354"/>
            <ac:picMk id="1026" creationId="{C3EC86BA-6A63-F95F-1205-AECD63323E95}"/>
          </ac:picMkLst>
        </pc:picChg>
        <pc:picChg chg="add del mod">
          <ac:chgData name="Wesley Alves Fontes" userId="fa031d31-75d0-4aeb-a466-fc60d0a75bc6" providerId="ADAL" clId="{37E9D8D6-553C-4AAC-A2D6-F44B1798E1A7}" dt="2022-05-06T16:20:41.157" v="5109" actId="478"/>
          <ac:picMkLst>
            <pc:docMk/>
            <pc:sldMk cId="1666021271" sldId="354"/>
            <ac:picMk id="1028" creationId="{40396814-BCB1-32BE-6037-148706A5FC15}"/>
          </ac:picMkLst>
        </pc:picChg>
        <pc:picChg chg="add del">
          <ac:chgData name="Wesley Alves Fontes" userId="fa031d31-75d0-4aeb-a466-fc60d0a75bc6" providerId="ADAL" clId="{37E9D8D6-553C-4AAC-A2D6-F44B1798E1A7}" dt="2022-05-06T16:11:01.827" v="4998" actId="478"/>
          <ac:picMkLst>
            <pc:docMk/>
            <pc:sldMk cId="1666021271" sldId="354"/>
            <ac:picMk id="1030" creationId="{59FADAAE-5124-A1B2-7978-BF9F70FC2091}"/>
          </ac:picMkLst>
        </pc:picChg>
        <pc:picChg chg="add del">
          <ac:chgData name="Wesley Alves Fontes" userId="fa031d31-75d0-4aeb-a466-fc60d0a75bc6" providerId="ADAL" clId="{37E9D8D6-553C-4AAC-A2D6-F44B1798E1A7}" dt="2022-05-06T16:20:40.621" v="5108" actId="478"/>
          <ac:picMkLst>
            <pc:docMk/>
            <pc:sldMk cId="1666021271" sldId="354"/>
            <ac:picMk id="1032" creationId="{9C1CB462-2CEB-2045-551B-A0F0D71D32CF}"/>
          </ac:picMkLst>
        </pc:picChg>
        <pc:picChg chg="add del">
          <ac:chgData name="Wesley Alves Fontes" userId="fa031d31-75d0-4aeb-a466-fc60d0a75bc6" providerId="ADAL" clId="{37E9D8D6-553C-4AAC-A2D6-F44B1798E1A7}" dt="2022-05-06T16:20:39.742" v="5107" actId="478"/>
          <ac:picMkLst>
            <pc:docMk/>
            <pc:sldMk cId="1666021271" sldId="354"/>
            <ac:picMk id="1034" creationId="{1847A916-7AA2-4397-6D7C-E1FA731A084F}"/>
          </ac:picMkLst>
        </pc:picChg>
      </pc:sldChg>
      <pc:sldChg chg="addSp modSp add mod">
        <pc:chgData name="Wesley Alves Fontes" userId="fa031d31-75d0-4aeb-a466-fc60d0a75bc6" providerId="ADAL" clId="{37E9D8D6-553C-4AAC-A2D6-F44B1798E1A7}" dt="2022-05-03T18:06:16.586" v="4965" actId="1076"/>
        <pc:sldMkLst>
          <pc:docMk/>
          <pc:sldMk cId="3363054872" sldId="355"/>
        </pc:sldMkLst>
        <pc:spChg chg="add mod">
          <ac:chgData name="Wesley Alves Fontes" userId="fa031d31-75d0-4aeb-a466-fc60d0a75bc6" providerId="ADAL" clId="{37E9D8D6-553C-4AAC-A2D6-F44B1798E1A7}" dt="2022-05-03T14:23:56.180" v="3026" actId="20577"/>
          <ac:spMkLst>
            <pc:docMk/>
            <pc:sldMk cId="3363054872" sldId="355"/>
            <ac:spMk id="3" creationId="{9581FA6C-1AD3-E88D-F5BB-D73AEAB145CF}"/>
          </ac:spMkLst>
        </pc:spChg>
        <pc:spChg chg="add mod">
          <ac:chgData name="Wesley Alves Fontes" userId="fa031d31-75d0-4aeb-a466-fc60d0a75bc6" providerId="ADAL" clId="{37E9D8D6-553C-4AAC-A2D6-F44B1798E1A7}" dt="2022-05-03T18:06:16.586" v="4965" actId="1076"/>
          <ac:spMkLst>
            <pc:docMk/>
            <pc:sldMk cId="3363054872" sldId="355"/>
            <ac:spMk id="4" creationId="{D327A8B8-2C48-6430-A566-8D0126F94C3F}"/>
          </ac:spMkLst>
        </pc:spChg>
      </pc:sldChg>
      <pc:sldChg chg="addSp modSp add mod modShow">
        <pc:chgData name="Wesley Alves Fontes" userId="fa031d31-75d0-4aeb-a466-fc60d0a75bc6" providerId="ADAL" clId="{37E9D8D6-553C-4AAC-A2D6-F44B1798E1A7}" dt="2022-05-09T14:28:01.691" v="6126" actId="729"/>
        <pc:sldMkLst>
          <pc:docMk/>
          <pc:sldMk cId="993100969" sldId="356"/>
        </pc:sldMkLst>
        <pc:spChg chg="add mod">
          <ac:chgData name="Wesley Alves Fontes" userId="fa031d31-75d0-4aeb-a466-fc60d0a75bc6" providerId="ADAL" clId="{37E9D8D6-553C-4AAC-A2D6-F44B1798E1A7}" dt="2022-05-06T16:50:18.400" v="5517" actId="1076"/>
          <ac:spMkLst>
            <pc:docMk/>
            <pc:sldMk cId="993100969" sldId="356"/>
            <ac:spMk id="3" creationId="{071A8DD3-E2C7-4AAA-DA63-B59F4FC8A3EE}"/>
          </ac:spMkLst>
        </pc:spChg>
        <pc:spChg chg="add mod">
          <ac:chgData name="Wesley Alves Fontes" userId="fa031d31-75d0-4aeb-a466-fc60d0a75bc6" providerId="ADAL" clId="{37E9D8D6-553C-4AAC-A2D6-F44B1798E1A7}" dt="2022-05-03T18:06:26.234" v="4973" actId="20577"/>
          <ac:spMkLst>
            <pc:docMk/>
            <pc:sldMk cId="993100969" sldId="356"/>
            <ac:spMk id="4" creationId="{573C3F87-78ED-B631-DD48-E55A7D46862D}"/>
          </ac:spMkLst>
        </pc:spChg>
      </pc:sldChg>
      <pc:sldChg chg="addSp modSp add mod modShow">
        <pc:chgData name="Wesley Alves Fontes" userId="fa031d31-75d0-4aeb-a466-fc60d0a75bc6" providerId="ADAL" clId="{37E9D8D6-553C-4AAC-A2D6-F44B1798E1A7}" dt="2022-05-09T16:58:35.546" v="6334" actId="729"/>
        <pc:sldMkLst>
          <pc:docMk/>
          <pc:sldMk cId="2091080677" sldId="357"/>
        </pc:sldMkLst>
        <pc:spChg chg="add mod">
          <ac:chgData name="Wesley Alves Fontes" userId="fa031d31-75d0-4aeb-a466-fc60d0a75bc6" providerId="ADAL" clId="{37E9D8D6-553C-4AAC-A2D6-F44B1798E1A7}" dt="2022-05-03T18:04:39.931" v="4903" actId="20578"/>
          <ac:spMkLst>
            <pc:docMk/>
            <pc:sldMk cId="2091080677" sldId="357"/>
            <ac:spMk id="3" creationId="{ABC91337-CD0F-B55A-D944-E17BC13F83D0}"/>
          </ac:spMkLst>
        </pc:spChg>
        <pc:spChg chg="add mod">
          <ac:chgData name="Wesley Alves Fontes" userId="fa031d31-75d0-4aeb-a466-fc60d0a75bc6" providerId="ADAL" clId="{37E9D8D6-553C-4AAC-A2D6-F44B1798E1A7}" dt="2022-05-03T18:06:36.314" v="4980" actId="20577"/>
          <ac:spMkLst>
            <pc:docMk/>
            <pc:sldMk cId="2091080677" sldId="357"/>
            <ac:spMk id="4" creationId="{83815FAB-7A02-C3AB-70AB-85C8E6E704EA}"/>
          </ac:spMkLst>
        </pc:spChg>
      </pc:sldChg>
      <pc:sldChg chg="addSp modSp add mod">
        <pc:chgData name="Wesley Alves Fontes" userId="fa031d31-75d0-4aeb-a466-fc60d0a75bc6" providerId="ADAL" clId="{37E9D8D6-553C-4AAC-A2D6-F44B1798E1A7}" dt="2022-05-06T10:55:00.607" v="4982" actId="6549"/>
        <pc:sldMkLst>
          <pc:docMk/>
          <pc:sldMk cId="2910372151" sldId="358"/>
        </pc:sldMkLst>
        <pc:spChg chg="mod">
          <ac:chgData name="Wesley Alves Fontes" userId="fa031d31-75d0-4aeb-a466-fc60d0a75bc6" providerId="ADAL" clId="{37E9D8D6-553C-4AAC-A2D6-F44B1798E1A7}" dt="2022-05-03T14:11:38.142" v="1699" actId="1076"/>
          <ac:spMkLst>
            <pc:docMk/>
            <pc:sldMk cId="2910372151" sldId="358"/>
            <ac:spMk id="3" creationId="{1692C562-7A11-DC43-4FC1-03169D40DA3B}"/>
          </ac:spMkLst>
        </pc:spChg>
        <pc:spChg chg="mod">
          <ac:chgData name="Wesley Alves Fontes" userId="fa031d31-75d0-4aeb-a466-fc60d0a75bc6" providerId="ADAL" clId="{37E9D8D6-553C-4AAC-A2D6-F44B1798E1A7}" dt="2022-05-06T10:55:00.607" v="4982" actId="6549"/>
          <ac:spMkLst>
            <pc:docMk/>
            <pc:sldMk cId="2910372151" sldId="358"/>
            <ac:spMk id="4" creationId="{0F67C49E-CE4C-D00F-F179-49541C4EC0ED}"/>
          </ac:spMkLst>
        </pc:spChg>
        <pc:spChg chg="add mod">
          <ac:chgData name="Wesley Alves Fontes" userId="fa031d31-75d0-4aeb-a466-fc60d0a75bc6" providerId="ADAL" clId="{37E9D8D6-553C-4AAC-A2D6-F44B1798E1A7}" dt="2022-05-03T18:05:37.275" v="4937" actId="20577"/>
          <ac:spMkLst>
            <pc:docMk/>
            <pc:sldMk cId="2910372151" sldId="358"/>
            <ac:spMk id="5" creationId="{C11D67D6-3611-B729-6917-71FAB132E7D4}"/>
          </ac:spMkLst>
        </pc:spChg>
      </pc:sldChg>
      <pc:sldChg chg="addSp delSp modSp add mod ord modTransition setBg setClrOvrMap">
        <pc:chgData name="Wesley Alves Fontes" userId="fa031d31-75d0-4aeb-a466-fc60d0a75bc6" providerId="ADAL" clId="{37E9D8D6-553C-4AAC-A2D6-F44B1798E1A7}" dt="2022-05-03T16:59:09.974" v="4884" actId="27636"/>
        <pc:sldMkLst>
          <pc:docMk/>
          <pc:sldMk cId="2354057821" sldId="359"/>
        </pc:sldMkLst>
        <pc:spChg chg="del mod">
          <ac:chgData name="Wesley Alves Fontes" userId="fa031d31-75d0-4aeb-a466-fc60d0a75bc6" providerId="ADAL" clId="{37E9D8D6-553C-4AAC-A2D6-F44B1798E1A7}" dt="2022-05-03T14:47:44.563" v="4136" actId="478"/>
          <ac:spMkLst>
            <pc:docMk/>
            <pc:sldMk cId="2354057821" sldId="359"/>
            <ac:spMk id="3" creationId="{002B8A1A-6FD2-799D-0DC5-4077AFE17A88}"/>
          </ac:spMkLst>
        </pc:spChg>
        <pc:spChg chg="del mod">
          <ac:chgData name="Wesley Alves Fontes" userId="fa031d31-75d0-4aeb-a466-fc60d0a75bc6" providerId="ADAL" clId="{37E9D8D6-553C-4AAC-A2D6-F44B1798E1A7}" dt="2022-05-03T14:49:35.934" v="4143" actId="478"/>
          <ac:spMkLst>
            <pc:docMk/>
            <pc:sldMk cId="2354057821" sldId="359"/>
            <ac:spMk id="4" creationId="{FA16FF86-058A-345B-5DE2-2770A985FE08}"/>
          </ac:spMkLst>
        </pc:spChg>
        <pc:spChg chg="add del mod">
          <ac:chgData name="Wesley Alves Fontes" userId="fa031d31-75d0-4aeb-a466-fc60d0a75bc6" providerId="ADAL" clId="{37E9D8D6-553C-4AAC-A2D6-F44B1798E1A7}" dt="2022-05-03T14:49:38.399" v="4144" actId="478"/>
          <ac:spMkLst>
            <pc:docMk/>
            <pc:sldMk cId="2354057821" sldId="359"/>
            <ac:spMk id="5" creationId="{4FCADBCE-A423-5A94-B660-8B2822834B00}"/>
          </ac:spMkLst>
        </pc:spChg>
        <pc:spChg chg="del mod">
          <ac:chgData name="Wesley Alves Fontes" userId="fa031d31-75d0-4aeb-a466-fc60d0a75bc6" providerId="ADAL" clId="{37E9D8D6-553C-4AAC-A2D6-F44B1798E1A7}" dt="2022-05-03T14:47:49.151" v="4138" actId="478"/>
          <ac:spMkLst>
            <pc:docMk/>
            <pc:sldMk cId="2354057821" sldId="359"/>
            <ac:spMk id="6" creationId="{6308268A-992C-433C-0305-3D9468A5B616}"/>
          </ac:spMkLst>
        </pc:spChg>
        <pc:spChg chg="del mod">
          <ac:chgData name="Wesley Alves Fontes" userId="fa031d31-75d0-4aeb-a466-fc60d0a75bc6" providerId="ADAL" clId="{37E9D8D6-553C-4AAC-A2D6-F44B1798E1A7}" dt="2022-05-03T14:47:46.262" v="4137" actId="478"/>
          <ac:spMkLst>
            <pc:docMk/>
            <pc:sldMk cId="2354057821" sldId="359"/>
            <ac:spMk id="7" creationId="{68AD4AF7-3549-FB00-9752-A9925E903A2B}"/>
          </ac:spMkLst>
        </pc:spChg>
        <pc:spChg chg="add mod">
          <ac:chgData name="Wesley Alves Fontes" userId="fa031d31-75d0-4aeb-a466-fc60d0a75bc6" providerId="ADAL" clId="{37E9D8D6-553C-4AAC-A2D6-F44B1798E1A7}" dt="2022-05-03T14:50:50.820" v="4156" actId="1076"/>
          <ac:spMkLst>
            <pc:docMk/>
            <pc:sldMk cId="2354057821" sldId="359"/>
            <ac:spMk id="14" creationId="{B84EA593-6233-481F-5F39-559E13731151}"/>
          </ac:spMkLst>
        </pc:spChg>
        <pc:spChg chg="add mod">
          <ac:chgData name="Wesley Alves Fontes" userId="fa031d31-75d0-4aeb-a466-fc60d0a75bc6" providerId="ADAL" clId="{37E9D8D6-553C-4AAC-A2D6-F44B1798E1A7}" dt="2022-05-03T16:59:09.971" v="4882" actId="27636"/>
          <ac:spMkLst>
            <pc:docMk/>
            <pc:sldMk cId="2354057821" sldId="359"/>
            <ac:spMk id="17" creationId="{620F518B-B185-BBAA-5B5D-6467447541C8}"/>
          </ac:spMkLst>
        </pc:spChg>
        <pc:spChg chg="add mod">
          <ac:chgData name="Wesley Alves Fontes" userId="fa031d31-75d0-4aeb-a466-fc60d0a75bc6" providerId="ADAL" clId="{37E9D8D6-553C-4AAC-A2D6-F44B1798E1A7}" dt="2022-05-03T16:59:09.973" v="4883" actId="27636"/>
          <ac:spMkLst>
            <pc:docMk/>
            <pc:sldMk cId="2354057821" sldId="359"/>
            <ac:spMk id="18" creationId="{70ABFD2A-23E2-F13F-A0F4-7FC6072AB523}"/>
          </ac:spMkLst>
        </pc:spChg>
        <pc:spChg chg="add mod">
          <ac:chgData name="Wesley Alves Fontes" userId="fa031d31-75d0-4aeb-a466-fc60d0a75bc6" providerId="ADAL" clId="{37E9D8D6-553C-4AAC-A2D6-F44B1798E1A7}" dt="2022-05-03T16:59:09.974" v="4884" actId="27636"/>
          <ac:spMkLst>
            <pc:docMk/>
            <pc:sldMk cId="2354057821" sldId="359"/>
            <ac:spMk id="19" creationId="{A301BA4C-539B-D6A5-A102-19D78EB9CA49}"/>
          </ac:spMkLst>
        </pc:spChg>
        <pc:spChg chg="add mod">
          <ac:chgData name="Wesley Alves Fontes" userId="fa031d31-75d0-4aeb-a466-fc60d0a75bc6" providerId="ADAL" clId="{37E9D8D6-553C-4AAC-A2D6-F44B1798E1A7}" dt="2022-05-03T16:42:59.982" v="4782" actId="1076"/>
          <ac:spMkLst>
            <pc:docMk/>
            <pc:sldMk cId="2354057821" sldId="359"/>
            <ac:spMk id="73" creationId="{0C45045A-6083-4B3E-956A-67582337527D}"/>
          </ac:spMkLst>
        </pc:spChg>
        <pc:spChg chg="add mod">
          <ac:chgData name="Wesley Alves Fontes" userId="fa031d31-75d0-4aeb-a466-fc60d0a75bc6" providerId="ADAL" clId="{37E9D8D6-553C-4AAC-A2D6-F44B1798E1A7}" dt="2022-05-03T16:43:08.638" v="4783" actId="1076"/>
          <ac:spMkLst>
            <pc:docMk/>
            <pc:sldMk cId="2354057821" sldId="359"/>
            <ac:spMk id="75" creationId="{42875DDC-0225-45F8-B745-78688F2D1ADC}"/>
          </ac:spMkLst>
        </pc:spChg>
        <pc:spChg chg="add mod">
          <ac:chgData name="Wesley Alves Fontes" userId="fa031d31-75d0-4aeb-a466-fc60d0a75bc6" providerId="ADAL" clId="{37E9D8D6-553C-4AAC-A2D6-F44B1798E1A7}" dt="2022-05-03T16:42:59.982" v="4782" actId="1076"/>
          <ac:spMkLst>
            <pc:docMk/>
            <pc:sldMk cId="2354057821" sldId="359"/>
            <ac:spMk id="77" creationId="{12617755-D451-4BAF-9B55-518297BFF42D}"/>
          </ac:spMkLst>
        </pc:spChg>
        <pc:picChg chg="mod">
          <ac:chgData name="Wesley Alves Fontes" userId="fa031d31-75d0-4aeb-a466-fc60d0a75bc6" providerId="ADAL" clId="{37E9D8D6-553C-4AAC-A2D6-F44B1798E1A7}" dt="2022-05-03T16:42:59.982" v="4782" actId="1076"/>
          <ac:picMkLst>
            <pc:docMk/>
            <pc:sldMk cId="2354057821" sldId="359"/>
            <ac:picMk id="8" creationId="{F777010A-5F66-8BD8-C793-4C3D4888EB7F}"/>
          </ac:picMkLst>
        </pc:picChg>
        <pc:picChg chg="add mod">
          <ac:chgData name="Wesley Alves Fontes" userId="fa031d31-75d0-4aeb-a466-fc60d0a75bc6" providerId="ADAL" clId="{37E9D8D6-553C-4AAC-A2D6-F44B1798E1A7}" dt="2022-05-03T15:01:57.127" v="4217"/>
          <ac:picMkLst>
            <pc:docMk/>
            <pc:sldMk cId="2354057821" sldId="359"/>
            <ac:picMk id="16" creationId="{00ECE490-CA7D-C516-ECA5-7487785FC8E8}"/>
          </ac:picMkLst>
        </pc:picChg>
        <pc:picChg chg="add mod">
          <ac:chgData name="Wesley Alves Fontes" userId="fa031d31-75d0-4aeb-a466-fc60d0a75bc6" providerId="ADAL" clId="{37E9D8D6-553C-4AAC-A2D6-F44B1798E1A7}" dt="2022-05-03T16:42:49.877" v="4781" actId="571"/>
          <ac:picMkLst>
            <pc:docMk/>
            <pc:sldMk cId="2354057821" sldId="359"/>
            <ac:picMk id="20" creationId="{6E3B6E8C-D550-25C2-C7A6-B1A2F5B50620}"/>
          </ac:picMkLst>
        </pc:picChg>
        <pc:picChg chg="add mod">
          <ac:chgData name="Wesley Alves Fontes" userId="fa031d31-75d0-4aeb-a466-fc60d0a75bc6" providerId="ADAL" clId="{37E9D8D6-553C-4AAC-A2D6-F44B1798E1A7}" dt="2022-05-03T16:42:49.877" v="4781" actId="571"/>
          <ac:picMkLst>
            <pc:docMk/>
            <pc:sldMk cId="2354057821" sldId="359"/>
            <ac:picMk id="21" creationId="{B9C961DA-F6C3-C941-B13E-ABB09A3F3D87}"/>
          </ac:picMkLst>
        </pc:picChg>
        <pc:picChg chg="add del mod ord">
          <ac:chgData name="Wesley Alves Fontes" userId="fa031d31-75d0-4aeb-a466-fc60d0a75bc6" providerId="ADAL" clId="{37E9D8D6-553C-4AAC-A2D6-F44B1798E1A7}" dt="2022-05-03T14:56:43.318" v="4209" actId="478"/>
          <ac:picMkLst>
            <pc:docMk/>
            <pc:sldMk cId="2354057821" sldId="359"/>
            <ac:picMk id="2050" creationId="{03481CFF-7DCA-D9EE-EF0E-6CCBFF4EDE8B}"/>
          </ac:picMkLst>
        </pc:picChg>
        <pc:picChg chg="add mod">
          <ac:chgData name="Wesley Alves Fontes" userId="fa031d31-75d0-4aeb-a466-fc60d0a75bc6" providerId="ADAL" clId="{37E9D8D6-553C-4AAC-A2D6-F44B1798E1A7}" dt="2022-05-03T16:43:08.638" v="4783" actId="1076"/>
          <ac:picMkLst>
            <pc:docMk/>
            <pc:sldMk cId="2354057821" sldId="359"/>
            <ac:picMk id="2052" creationId="{D7B7EF64-A525-94FF-7073-739FEAF1AF44}"/>
          </ac:picMkLst>
        </pc:picChg>
        <pc:picChg chg="add mod">
          <ac:chgData name="Wesley Alves Fontes" userId="fa031d31-75d0-4aeb-a466-fc60d0a75bc6" providerId="ADAL" clId="{37E9D8D6-553C-4AAC-A2D6-F44B1798E1A7}" dt="2022-05-03T16:42:59.982" v="4782" actId="1076"/>
          <ac:picMkLst>
            <pc:docMk/>
            <pc:sldMk cId="2354057821" sldId="359"/>
            <ac:picMk id="2054" creationId="{499755E4-C7A6-C255-E50F-F8CA76E40186}"/>
          </ac:picMkLst>
        </pc:picChg>
      </pc:sldChg>
      <pc:sldChg chg="addSp delSp modSp add mod ord setBg setClrOvrMap">
        <pc:chgData name="Wesley Alves Fontes" userId="fa031d31-75d0-4aeb-a466-fc60d0a75bc6" providerId="ADAL" clId="{37E9D8D6-553C-4AAC-A2D6-F44B1798E1A7}" dt="2022-05-06T16:16:07.880" v="5054" actId="1076"/>
        <pc:sldMkLst>
          <pc:docMk/>
          <pc:sldMk cId="3534649821" sldId="360"/>
        </pc:sldMkLst>
        <pc:spChg chg="del">
          <ac:chgData name="Wesley Alves Fontes" userId="fa031d31-75d0-4aeb-a466-fc60d0a75bc6" providerId="ADAL" clId="{37E9D8D6-553C-4AAC-A2D6-F44B1798E1A7}" dt="2022-05-03T16:24:02.537" v="4465" actId="478"/>
          <ac:spMkLst>
            <pc:docMk/>
            <pc:sldMk cId="3534649821" sldId="360"/>
            <ac:spMk id="3" creationId="{002B8A1A-6FD2-799D-0DC5-4077AFE17A88}"/>
          </ac:spMkLst>
        </pc:spChg>
        <pc:spChg chg="del mod">
          <ac:chgData name="Wesley Alves Fontes" userId="fa031d31-75d0-4aeb-a466-fc60d0a75bc6" providerId="ADAL" clId="{37E9D8D6-553C-4AAC-A2D6-F44B1798E1A7}" dt="2022-05-03T16:33:45.128" v="4635" actId="478"/>
          <ac:spMkLst>
            <pc:docMk/>
            <pc:sldMk cId="3534649821" sldId="360"/>
            <ac:spMk id="4" creationId="{FA16FF86-058A-345B-5DE2-2770A985FE08}"/>
          </ac:spMkLst>
        </pc:spChg>
        <pc:spChg chg="add del mod">
          <ac:chgData name="Wesley Alves Fontes" userId="fa031d31-75d0-4aeb-a466-fc60d0a75bc6" providerId="ADAL" clId="{37E9D8D6-553C-4AAC-A2D6-F44B1798E1A7}" dt="2022-05-03T16:33:51.641" v="4638" actId="478"/>
          <ac:spMkLst>
            <pc:docMk/>
            <pc:sldMk cId="3534649821" sldId="360"/>
            <ac:spMk id="5" creationId="{7D3EF417-1961-1454-495B-628673EAD91E}"/>
          </ac:spMkLst>
        </pc:spChg>
        <pc:spChg chg="del mod ord">
          <ac:chgData name="Wesley Alves Fontes" userId="fa031d31-75d0-4aeb-a466-fc60d0a75bc6" providerId="ADAL" clId="{37E9D8D6-553C-4AAC-A2D6-F44B1798E1A7}" dt="2022-05-03T16:33:22.718" v="4600" actId="478"/>
          <ac:spMkLst>
            <pc:docMk/>
            <pc:sldMk cId="3534649821" sldId="360"/>
            <ac:spMk id="6" creationId="{6308268A-992C-433C-0305-3D9468A5B616}"/>
          </ac:spMkLst>
        </pc:spChg>
        <pc:spChg chg="del">
          <ac:chgData name="Wesley Alves Fontes" userId="fa031d31-75d0-4aeb-a466-fc60d0a75bc6" providerId="ADAL" clId="{37E9D8D6-553C-4AAC-A2D6-F44B1798E1A7}" dt="2022-05-03T16:24:03.769" v="4466" actId="478"/>
          <ac:spMkLst>
            <pc:docMk/>
            <pc:sldMk cId="3534649821" sldId="360"/>
            <ac:spMk id="7" creationId="{68AD4AF7-3549-FB00-9752-A9925E903A2B}"/>
          </ac:spMkLst>
        </pc:spChg>
        <pc:spChg chg="add mod">
          <ac:chgData name="Wesley Alves Fontes" userId="fa031d31-75d0-4aeb-a466-fc60d0a75bc6" providerId="ADAL" clId="{37E9D8D6-553C-4AAC-A2D6-F44B1798E1A7}" dt="2022-05-03T16:59:59.620" v="4889" actId="27636"/>
          <ac:spMkLst>
            <pc:docMk/>
            <pc:sldMk cId="3534649821" sldId="360"/>
            <ac:spMk id="15" creationId="{D5B5601F-D09C-640A-0403-DE3DC7AFC096}"/>
          </ac:spMkLst>
        </pc:spChg>
        <pc:spChg chg="add mod">
          <ac:chgData name="Wesley Alves Fontes" userId="fa031d31-75d0-4aeb-a466-fc60d0a75bc6" providerId="ADAL" clId="{37E9D8D6-553C-4AAC-A2D6-F44B1798E1A7}" dt="2022-05-03T16:33:52.600" v="4639"/>
          <ac:spMkLst>
            <pc:docMk/>
            <pc:sldMk cId="3534649821" sldId="360"/>
            <ac:spMk id="18" creationId="{6FD74105-59FD-0836-09AF-1A37AC98CFA6}"/>
          </ac:spMkLst>
        </pc:spChg>
        <pc:spChg chg="add">
          <ac:chgData name="Wesley Alves Fontes" userId="fa031d31-75d0-4aeb-a466-fc60d0a75bc6" providerId="ADAL" clId="{37E9D8D6-553C-4AAC-A2D6-F44B1798E1A7}" dt="2022-05-03T16:33:07.860" v="4599" actId="26606"/>
          <ac:spMkLst>
            <pc:docMk/>
            <pc:sldMk cId="3534649821" sldId="360"/>
            <ac:spMk id="77" creationId="{07977D39-626F-40D7-B00F-16E02602DD5A}"/>
          </ac:spMkLst>
        </pc:spChg>
        <pc:spChg chg="add">
          <ac:chgData name="Wesley Alves Fontes" userId="fa031d31-75d0-4aeb-a466-fc60d0a75bc6" providerId="ADAL" clId="{37E9D8D6-553C-4AAC-A2D6-F44B1798E1A7}" dt="2022-05-03T16:33:07.860" v="4599" actId="26606"/>
          <ac:spMkLst>
            <pc:docMk/>
            <pc:sldMk cId="3534649821" sldId="360"/>
            <ac:spMk id="79" creationId="{B905CDE4-B751-4B3E-B625-6E59F8903414}"/>
          </ac:spMkLst>
        </pc:spChg>
        <pc:spChg chg="add">
          <ac:chgData name="Wesley Alves Fontes" userId="fa031d31-75d0-4aeb-a466-fc60d0a75bc6" providerId="ADAL" clId="{37E9D8D6-553C-4AAC-A2D6-F44B1798E1A7}" dt="2022-05-03T16:33:07.860" v="4599" actId="26606"/>
          <ac:spMkLst>
            <pc:docMk/>
            <pc:sldMk cId="3534649821" sldId="360"/>
            <ac:spMk id="81" creationId="{08108C16-F4C0-44AA-999D-17BD39219B24}"/>
          </ac:spMkLst>
        </pc:spChg>
        <pc:spChg chg="add">
          <ac:chgData name="Wesley Alves Fontes" userId="fa031d31-75d0-4aeb-a466-fc60d0a75bc6" providerId="ADAL" clId="{37E9D8D6-553C-4AAC-A2D6-F44B1798E1A7}" dt="2022-05-03T16:33:07.860" v="4599" actId="26606"/>
          <ac:spMkLst>
            <pc:docMk/>
            <pc:sldMk cId="3534649821" sldId="360"/>
            <ac:spMk id="83" creationId="{C8F10CB3-3B5E-4C7A-98CF-B87454DDFA39}"/>
          </ac:spMkLst>
        </pc:spChg>
        <pc:picChg chg="del mod ord">
          <ac:chgData name="Wesley Alves Fontes" userId="fa031d31-75d0-4aeb-a466-fc60d0a75bc6" providerId="ADAL" clId="{37E9D8D6-553C-4AAC-A2D6-F44B1798E1A7}" dt="2022-05-03T16:34:07.912" v="4640" actId="478"/>
          <ac:picMkLst>
            <pc:docMk/>
            <pc:sldMk cId="3534649821" sldId="360"/>
            <ac:picMk id="8" creationId="{F777010A-5F66-8BD8-C793-4C3D4888EB7F}"/>
          </ac:picMkLst>
        </pc:picChg>
        <pc:picChg chg="add mod">
          <ac:chgData name="Wesley Alves Fontes" userId="fa031d31-75d0-4aeb-a466-fc60d0a75bc6" providerId="ADAL" clId="{37E9D8D6-553C-4AAC-A2D6-F44B1798E1A7}" dt="2022-05-03T16:35:34.807" v="4720" actId="1035"/>
          <ac:picMkLst>
            <pc:docMk/>
            <pc:sldMk cId="3534649821" sldId="360"/>
            <ac:picMk id="19" creationId="{FFE317F1-45C7-7DDA-8D4F-F2370FD54CD5}"/>
          </ac:picMkLst>
        </pc:picChg>
        <pc:picChg chg="add mod">
          <ac:chgData name="Wesley Alves Fontes" userId="fa031d31-75d0-4aeb-a466-fc60d0a75bc6" providerId="ADAL" clId="{37E9D8D6-553C-4AAC-A2D6-F44B1798E1A7}" dt="2022-05-03T16:36:19.766" v="4723" actId="1076"/>
          <ac:picMkLst>
            <pc:docMk/>
            <pc:sldMk cId="3534649821" sldId="360"/>
            <ac:picMk id="20" creationId="{B47E2FE6-D5E6-7030-B5A7-6ACBF62C699F}"/>
          </ac:picMkLst>
        </pc:picChg>
        <pc:picChg chg="add mod">
          <ac:chgData name="Wesley Alves Fontes" userId="fa031d31-75d0-4aeb-a466-fc60d0a75bc6" providerId="ADAL" clId="{37E9D8D6-553C-4AAC-A2D6-F44B1798E1A7}" dt="2022-05-03T16:33:07.860" v="4599" actId="26606"/>
          <ac:picMkLst>
            <pc:docMk/>
            <pc:sldMk cId="3534649821" sldId="360"/>
            <ac:picMk id="5122" creationId="{CF40F419-997C-CE5E-FC86-9B1B8BE75238}"/>
          </ac:picMkLst>
        </pc:picChg>
        <pc:picChg chg="add del mod ord">
          <ac:chgData name="Wesley Alves Fontes" userId="fa031d31-75d0-4aeb-a466-fc60d0a75bc6" providerId="ADAL" clId="{37E9D8D6-553C-4AAC-A2D6-F44B1798E1A7}" dt="2022-05-06T16:16:07.880" v="5054" actId="1076"/>
          <ac:picMkLst>
            <pc:docMk/>
            <pc:sldMk cId="3534649821" sldId="360"/>
            <ac:picMk id="5124" creationId="{8ECF9B99-3504-8506-DD47-ADF7F7122A8B}"/>
          </ac:picMkLst>
        </pc:picChg>
        <pc:picChg chg="add mod ord">
          <ac:chgData name="Wesley Alves Fontes" userId="fa031d31-75d0-4aeb-a466-fc60d0a75bc6" providerId="ADAL" clId="{37E9D8D6-553C-4AAC-A2D6-F44B1798E1A7}" dt="2022-05-03T16:33:07.860" v="4599" actId="26606"/>
          <ac:picMkLst>
            <pc:docMk/>
            <pc:sldMk cId="3534649821" sldId="360"/>
            <ac:picMk id="5126" creationId="{F3103783-7C41-A016-F076-E602A9E26FF0}"/>
          </ac:picMkLst>
        </pc:picChg>
        <pc:picChg chg="add mod">
          <ac:chgData name="Wesley Alves Fontes" userId="fa031d31-75d0-4aeb-a466-fc60d0a75bc6" providerId="ADAL" clId="{37E9D8D6-553C-4AAC-A2D6-F44B1798E1A7}" dt="2022-05-03T16:33:07.860" v="4599" actId="26606"/>
          <ac:picMkLst>
            <pc:docMk/>
            <pc:sldMk cId="3534649821" sldId="360"/>
            <ac:picMk id="5128" creationId="{12E41DC1-DE47-4269-F549-6CFCE8929E49}"/>
          </ac:picMkLst>
        </pc:picChg>
      </pc:sldChg>
      <pc:sldChg chg="modSp add">
        <pc:chgData name="Wesley Alves Fontes" userId="fa031d31-75d0-4aeb-a466-fc60d0a75bc6" providerId="ADAL" clId="{37E9D8D6-553C-4AAC-A2D6-F44B1798E1A7}" dt="2022-05-03T17:58:27.728" v="4891" actId="1076"/>
        <pc:sldMkLst>
          <pc:docMk/>
          <pc:sldMk cId="901791680" sldId="361"/>
        </pc:sldMkLst>
        <pc:picChg chg="mod">
          <ac:chgData name="Wesley Alves Fontes" userId="fa031d31-75d0-4aeb-a466-fc60d0a75bc6" providerId="ADAL" clId="{37E9D8D6-553C-4AAC-A2D6-F44B1798E1A7}" dt="2022-05-03T17:58:27.728" v="4891" actId="1076"/>
          <ac:picMkLst>
            <pc:docMk/>
            <pc:sldMk cId="901791680" sldId="361"/>
            <ac:picMk id="8" creationId="{F777010A-5F66-8BD8-C793-4C3D4888EB7F}"/>
          </ac:picMkLst>
        </pc:picChg>
      </pc:sldChg>
      <pc:sldChg chg="addSp delSp modSp add mod ord modTransition setBg addAnim setClrOvrMap">
        <pc:chgData name="Wesley Alves Fontes" userId="fa031d31-75d0-4aeb-a466-fc60d0a75bc6" providerId="ADAL" clId="{37E9D8D6-553C-4AAC-A2D6-F44B1798E1A7}" dt="2022-05-03T16:59:25.452" v="4886" actId="11530"/>
        <pc:sldMkLst>
          <pc:docMk/>
          <pc:sldMk cId="3814322087" sldId="362"/>
        </pc:sldMkLst>
        <pc:spChg chg="del">
          <ac:chgData name="Wesley Alves Fontes" userId="fa031d31-75d0-4aeb-a466-fc60d0a75bc6" providerId="ADAL" clId="{37E9D8D6-553C-4AAC-A2D6-F44B1798E1A7}" dt="2022-05-03T16:17:53.607" v="4395" actId="478"/>
          <ac:spMkLst>
            <pc:docMk/>
            <pc:sldMk cId="3814322087" sldId="362"/>
            <ac:spMk id="3" creationId="{002B8A1A-6FD2-799D-0DC5-4077AFE17A88}"/>
          </ac:spMkLst>
        </pc:spChg>
        <pc:spChg chg="mod ord">
          <ac:chgData name="Wesley Alves Fontes" userId="fa031d31-75d0-4aeb-a466-fc60d0a75bc6" providerId="ADAL" clId="{37E9D8D6-553C-4AAC-A2D6-F44B1798E1A7}" dt="2022-05-03T16:23:06.743" v="4451" actId="14100"/>
          <ac:spMkLst>
            <pc:docMk/>
            <pc:sldMk cId="3814322087" sldId="362"/>
            <ac:spMk id="4" creationId="{FA16FF86-058A-345B-5DE2-2770A985FE08}"/>
          </ac:spMkLst>
        </pc:spChg>
        <pc:spChg chg="add mod">
          <ac:chgData name="Wesley Alves Fontes" userId="fa031d31-75d0-4aeb-a466-fc60d0a75bc6" providerId="ADAL" clId="{37E9D8D6-553C-4AAC-A2D6-F44B1798E1A7}" dt="2022-05-03T16:59:25.452" v="4886" actId="11530"/>
          <ac:spMkLst>
            <pc:docMk/>
            <pc:sldMk cId="3814322087" sldId="362"/>
            <ac:spMk id="22" creationId="{A63DB0AD-7A9E-6486-7BC3-A57CC2B3040B}"/>
          </ac:spMkLst>
        </pc:spChg>
        <pc:spChg chg="del">
          <ac:chgData name="Wesley Alves Fontes" userId="fa031d31-75d0-4aeb-a466-fc60d0a75bc6" providerId="ADAL" clId="{37E9D8D6-553C-4AAC-A2D6-F44B1798E1A7}" dt="2022-05-03T16:18:21.133" v="4399" actId="26606"/>
          <ac:spMkLst>
            <pc:docMk/>
            <pc:sldMk cId="3814322087" sldId="362"/>
            <ac:spMk id="77" creationId="{07977D39-626F-40D7-B00F-16E02602DD5A}"/>
          </ac:spMkLst>
        </pc:spChg>
        <pc:spChg chg="add mod modVis">
          <ac:chgData name="Wesley Alves Fontes" userId="fa031d31-75d0-4aeb-a466-fc60d0a75bc6" providerId="ADAL" clId="{37E9D8D6-553C-4AAC-A2D6-F44B1798E1A7}" dt="2022-05-03T16:21:29.408" v="4433" actId="2085"/>
          <ac:spMkLst>
            <pc:docMk/>
            <pc:sldMk cId="3814322087" sldId="362"/>
            <ac:spMk id="78" creationId="{FC0DEEBF-DB94-4E7E-A9D3-84FA863C3BD9}"/>
          </ac:spMkLst>
        </pc:spChg>
        <pc:spChg chg="del">
          <ac:chgData name="Wesley Alves Fontes" userId="fa031d31-75d0-4aeb-a466-fc60d0a75bc6" providerId="ADAL" clId="{37E9D8D6-553C-4AAC-A2D6-F44B1798E1A7}" dt="2022-05-03T16:18:21.133" v="4399" actId="26606"/>
          <ac:spMkLst>
            <pc:docMk/>
            <pc:sldMk cId="3814322087" sldId="362"/>
            <ac:spMk id="79" creationId="{B905CDE4-B751-4B3E-B625-6E59F8903414}"/>
          </ac:spMkLst>
        </pc:spChg>
        <pc:spChg chg="del">
          <ac:chgData name="Wesley Alves Fontes" userId="fa031d31-75d0-4aeb-a466-fc60d0a75bc6" providerId="ADAL" clId="{37E9D8D6-553C-4AAC-A2D6-F44B1798E1A7}" dt="2022-05-03T16:18:21.133" v="4399" actId="26606"/>
          <ac:spMkLst>
            <pc:docMk/>
            <pc:sldMk cId="3814322087" sldId="362"/>
            <ac:spMk id="81" creationId="{08108C16-F4C0-44AA-999D-17BD39219B24}"/>
          </ac:spMkLst>
        </pc:spChg>
        <pc:spChg chg="del">
          <ac:chgData name="Wesley Alves Fontes" userId="fa031d31-75d0-4aeb-a466-fc60d0a75bc6" providerId="ADAL" clId="{37E9D8D6-553C-4AAC-A2D6-F44B1798E1A7}" dt="2022-05-03T16:18:21.133" v="4399" actId="26606"/>
          <ac:spMkLst>
            <pc:docMk/>
            <pc:sldMk cId="3814322087" sldId="362"/>
            <ac:spMk id="83" creationId="{CDC29AC1-2821-4FCC-B597-88DAF39C36FE}"/>
          </ac:spMkLst>
        </pc:spChg>
        <pc:spChg chg="del">
          <ac:chgData name="Wesley Alves Fontes" userId="fa031d31-75d0-4aeb-a466-fc60d0a75bc6" providerId="ADAL" clId="{37E9D8D6-553C-4AAC-A2D6-F44B1798E1A7}" dt="2022-05-03T16:18:21.133" v="4399" actId="26606"/>
          <ac:spMkLst>
            <pc:docMk/>
            <pc:sldMk cId="3814322087" sldId="362"/>
            <ac:spMk id="85" creationId="{C8F10CB3-3B5E-4C7A-98CF-B87454DDFA39}"/>
          </ac:spMkLst>
        </pc:spChg>
        <pc:spChg chg="add del mod modVis">
          <ac:chgData name="Wesley Alves Fontes" userId="fa031d31-75d0-4aeb-a466-fc60d0a75bc6" providerId="ADAL" clId="{37E9D8D6-553C-4AAC-A2D6-F44B1798E1A7}" dt="2022-05-03T16:20:39.163" v="4422" actId="26606"/>
          <ac:spMkLst>
            <pc:docMk/>
            <pc:sldMk cId="3814322087" sldId="362"/>
            <ac:spMk id="141" creationId="{A26C624C-963C-4795-B05B-6565DB5ABD39}"/>
          </ac:spMkLst>
        </pc:spChg>
        <pc:picChg chg="del">
          <ac:chgData name="Wesley Alves Fontes" userId="fa031d31-75d0-4aeb-a466-fc60d0a75bc6" providerId="ADAL" clId="{37E9D8D6-553C-4AAC-A2D6-F44B1798E1A7}" dt="2022-05-03T16:13:30.632" v="4383" actId="478"/>
          <ac:picMkLst>
            <pc:docMk/>
            <pc:sldMk cId="3814322087" sldId="362"/>
            <ac:picMk id="8" creationId="{F777010A-5F66-8BD8-C793-4C3D4888EB7F}"/>
          </ac:picMkLst>
        </pc:picChg>
        <pc:picChg chg="del">
          <ac:chgData name="Wesley Alves Fontes" userId="fa031d31-75d0-4aeb-a466-fc60d0a75bc6" providerId="ADAL" clId="{37E9D8D6-553C-4AAC-A2D6-F44B1798E1A7}" dt="2022-05-03T16:17:55.367" v="4396" actId="478"/>
          <ac:picMkLst>
            <pc:docMk/>
            <pc:sldMk cId="3814322087" sldId="362"/>
            <ac:picMk id="18" creationId="{28D95A61-4787-F954-0967-03A6E44E9825}"/>
          </ac:picMkLst>
        </pc:picChg>
        <pc:picChg chg="add mod">
          <ac:chgData name="Wesley Alves Fontes" userId="fa031d31-75d0-4aeb-a466-fc60d0a75bc6" providerId="ADAL" clId="{37E9D8D6-553C-4AAC-A2D6-F44B1798E1A7}" dt="2022-05-03T16:24:21.869" v="4468" actId="1076"/>
          <ac:picMkLst>
            <pc:docMk/>
            <pc:sldMk cId="3814322087" sldId="362"/>
            <ac:picMk id="23" creationId="{4E255496-E10A-56ED-26F4-255C2CA819D7}"/>
          </ac:picMkLst>
        </pc:picChg>
        <pc:picChg chg="add del mod">
          <ac:chgData name="Wesley Alves Fontes" userId="fa031d31-75d0-4aeb-a466-fc60d0a75bc6" providerId="ADAL" clId="{37E9D8D6-553C-4AAC-A2D6-F44B1798E1A7}" dt="2022-05-03T16:27:45.839" v="4590" actId="478"/>
          <ac:picMkLst>
            <pc:docMk/>
            <pc:sldMk cId="3814322087" sldId="362"/>
            <ac:picMk id="24" creationId="{5FB9F552-62B6-3423-7E6D-C8D9FF36CF92}"/>
          </ac:picMkLst>
        </pc:picChg>
        <pc:picChg chg="del">
          <ac:chgData name="Wesley Alves Fontes" userId="fa031d31-75d0-4aeb-a466-fc60d0a75bc6" providerId="ADAL" clId="{37E9D8D6-553C-4AAC-A2D6-F44B1798E1A7}" dt="2022-05-03T16:13:28.648" v="4379" actId="478"/>
          <ac:picMkLst>
            <pc:docMk/>
            <pc:sldMk cId="3814322087" sldId="362"/>
            <ac:picMk id="3074" creationId="{42E36DDE-8772-5F6D-B6C0-50DF67E25BF8}"/>
          </ac:picMkLst>
        </pc:picChg>
        <pc:picChg chg="del mod">
          <ac:chgData name="Wesley Alves Fontes" userId="fa031d31-75d0-4aeb-a466-fc60d0a75bc6" providerId="ADAL" clId="{37E9D8D6-553C-4AAC-A2D6-F44B1798E1A7}" dt="2022-05-03T16:13:30" v="4382" actId="478"/>
          <ac:picMkLst>
            <pc:docMk/>
            <pc:sldMk cId="3814322087" sldId="362"/>
            <ac:picMk id="3076" creationId="{E6CC9214-764C-F1E3-10C5-F848CC4682FA}"/>
          </ac:picMkLst>
        </pc:picChg>
        <pc:picChg chg="del">
          <ac:chgData name="Wesley Alves Fontes" userId="fa031d31-75d0-4aeb-a466-fc60d0a75bc6" providerId="ADAL" clId="{37E9D8D6-553C-4AAC-A2D6-F44B1798E1A7}" dt="2022-05-03T16:13:29.424" v="4380" actId="478"/>
          <ac:picMkLst>
            <pc:docMk/>
            <pc:sldMk cId="3814322087" sldId="362"/>
            <ac:picMk id="3078" creationId="{A7D26B98-8BEC-611E-DFB6-C18404FAF1CF}"/>
          </ac:picMkLst>
        </pc:picChg>
        <pc:picChg chg="del mod">
          <ac:chgData name="Wesley Alves Fontes" userId="fa031d31-75d0-4aeb-a466-fc60d0a75bc6" providerId="ADAL" clId="{37E9D8D6-553C-4AAC-A2D6-F44B1798E1A7}" dt="2022-05-03T16:13:31.224" v="4385" actId="478"/>
          <ac:picMkLst>
            <pc:docMk/>
            <pc:sldMk cId="3814322087" sldId="362"/>
            <ac:picMk id="3080" creationId="{EE13E677-5306-B651-CA0B-F2B69C9DB5D2}"/>
          </ac:picMkLst>
        </pc:picChg>
        <pc:picChg chg="add mod ord">
          <ac:chgData name="Wesley Alves Fontes" userId="fa031d31-75d0-4aeb-a466-fc60d0a75bc6" providerId="ADAL" clId="{37E9D8D6-553C-4AAC-A2D6-F44B1798E1A7}" dt="2022-05-03T16:23:08.617" v="4452" actId="1035"/>
          <ac:picMkLst>
            <pc:docMk/>
            <pc:sldMk cId="3814322087" sldId="362"/>
            <ac:picMk id="4098" creationId="{5B7AE9E7-EC92-FA27-0C2E-501DCA1C4A55}"/>
          </ac:picMkLst>
        </pc:picChg>
        <pc:picChg chg="add mod ord modVis">
          <ac:chgData name="Wesley Alves Fontes" userId="fa031d31-75d0-4aeb-a466-fc60d0a75bc6" providerId="ADAL" clId="{37E9D8D6-553C-4AAC-A2D6-F44B1798E1A7}" dt="2022-05-03T16:22:58.231" v="4450" actId="1076"/>
          <ac:picMkLst>
            <pc:docMk/>
            <pc:sldMk cId="3814322087" sldId="362"/>
            <ac:picMk id="4100" creationId="{BC9499BA-0872-9D2E-DEA8-9A519E7F9578}"/>
          </ac:picMkLst>
        </pc:picChg>
        <pc:picChg chg="add mod">
          <ac:chgData name="Wesley Alves Fontes" userId="fa031d31-75d0-4aeb-a466-fc60d0a75bc6" providerId="ADAL" clId="{37E9D8D6-553C-4AAC-A2D6-F44B1798E1A7}" dt="2022-05-03T16:22:38.967" v="4445" actId="1076"/>
          <ac:picMkLst>
            <pc:docMk/>
            <pc:sldMk cId="3814322087" sldId="362"/>
            <ac:picMk id="4102" creationId="{7A97C0FC-900D-8D68-CE79-84C6F2650184}"/>
          </ac:picMkLst>
        </pc:picChg>
        <pc:picChg chg="add mod">
          <ac:chgData name="Wesley Alves Fontes" userId="fa031d31-75d0-4aeb-a466-fc60d0a75bc6" providerId="ADAL" clId="{37E9D8D6-553C-4AAC-A2D6-F44B1798E1A7}" dt="2022-05-03T16:22:47.343" v="4447" actId="1076"/>
          <ac:picMkLst>
            <pc:docMk/>
            <pc:sldMk cId="3814322087" sldId="362"/>
            <ac:picMk id="4104" creationId="{FE84EE88-02E9-BB41-BDA9-7538D3929661}"/>
          </ac:picMkLst>
        </pc:picChg>
        <pc:cxnChg chg="add del">
          <ac:chgData name="Wesley Alves Fontes" userId="fa031d31-75d0-4aeb-a466-fc60d0a75bc6" providerId="ADAL" clId="{37E9D8D6-553C-4AAC-A2D6-F44B1798E1A7}" dt="2022-05-03T16:21:18.368" v="4431" actId="478"/>
          <ac:cxnSpMkLst>
            <pc:docMk/>
            <pc:sldMk cId="3814322087" sldId="362"/>
            <ac:cxnSpMk id="80" creationId="{77A9CA3A-7216-41E0-B3CD-058077FD396D}"/>
          </ac:cxnSpMkLst>
        </pc:cxnChg>
      </pc:sldChg>
      <pc:sldChg chg="modSp add mod ord">
        <pc:chgData name="Wesley Alves Fontes" userId="fa031d31-75d0-4aeb-a466-fc60d0a75bc6" providerId="ADAL" clId="{37E9D8D6-553C-4AAC-A2D6-F44B1798E1A7}" dt="2022-05-03T16:37:20.426" v="4755" actId="20577"/>
        <pc:sldMkLst>
          <pc:docMk/>
          <pc:sldMk cId="2551876635" sldId="363"/>
        </pc:sldMkLst>
        <pc:spChg chg="mod">
          <ac:chgData name="Wesley Alves Fontes" userId="fa031d31-75d0-4aeb-a466-fc60d0a75bc6" providerId="ADAL" clId="{37E9D8D6-553C-4AAC-A2D6-F44B1798E1A7}" dt="2022-05-03T16:37:20.426" v="4755" actId="20577"/>
          <ac:spMkLst>
            <pc:docMk/>
            <pc:sldMk cId="2551876635" sldId="363"/>
            <ac:spMk id="14338" creationId="{00000000-0000-0000-0000-000000000000}"/>
          </ac:spMkLst>
        </pc:spChg>
      </pc:sldChg>
      <pc:sldChg chg="add del ord">
        <pc:chgData name="Wesley Alves Fontes" userId="fa031d31-75d0-4aeb-a466-fc60d0a75bc6" providerId="ADAL" clId="{37E9D8D6-553C-4AAC-A2D6-F44B1798E1A7}" dt="2022-05-03T16:27:54.779" v="4591" actId="47"/>
        <pc:sldMkLst>
          <pc:docMk/>
          <pc:sldMk cId="3117775377" sldId="363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1852038678" sldId="364"/>
        </pc:sldMkLst>
      </pc:sldChg>
      <pc:sldChg chg="add del ord">
        <pc:chgData name="Wesley Alves Fontes" userId="fa031d31-75d0-4aeb-a466-fc60d0a75bc6" providerId="ADAL" clId="{37E9D8D6-553C-4AAC-A2D6-F44B1798E1A7}" dt="2022-05-03T16:27:43.191" v="4589" actId="47"/>
        <pc:sldMkLst>
          <pc:docMk/>
          <pc:sldMk cId="2237944047" sldId="364"/>
        </pc:sldMkLst>
      </pc:sldChg>
      <pc:sldChg chg="add del ord">
        <pc:chgData name="Wesley Alves Fontes" userId="fa031d31-75d0-4aeb-a466-fc60d0a75bc6" providerId="ADAL" clId="{37E9D8D6-553C-4AAC-A2D6-F44B1798E1A7}" dt="2022-05-03T16:27:34.666" v="4588" actId="47"/>
        <pc:sldMkLst>
          <pc:docMk/>
          <pc:sldMk cId="2102838467" sldId="365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3408327960" sldId="365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3524203954" sldId="366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2675489721" sldId="367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501125488" sldId="368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196799192" sldId="369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2747705856" sldId="370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4227123118" sldId="371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3929527358" sldId="372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1359134847" sldId="373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1652950290" sldId="379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2885659951" sldId="380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3085060962" sldId="381"/>
        </pc:sldMkLst>
      </pc:sldChg>
      <pc:sldChg chg="mod modShow">
        <pc:chgData name="Wesley Alves Fontes" userId="fa031d31-75d0-4aeb-a466-fc60d0a75bc6" providerId="ADAL" clId="{37E9D8D6-553C-4AAC-A2D6-F44B1798E1A7}" dt="2022-05-06T10:58:23.324" v="4983" actId="729"/>
        <pc:sldMkLst>
          <pc:docMk/>
          <pc:sldMk cId="3588392219" sldId="382"/>
        </pc:sldMkLst>
      </pc:sldChg>
      <pc:sldChg chg="mod modShow addCm">
        <pc:chgData name="Wesley Alves Fontes" userId="fa031d31-75d0-4aeb-a466-fc60d0a75bc6" providerId="ADAL" clId="{37E9D8D6-553C-4AAC-A2D6-F44B1798E1A7}" dt="2022-05-06T11:02:13.050" v="4984"/>
        <pc:sldMkLst>
          <pc:docMk/>
          <pc:sldMk cId="419854113" sldId="383"/>
        </pc:sldMkLst>
      </pc:sldChg>
      <pc:sldChg chg="addSp delSp modSp add mod ord setBg modClrScheme delDesignElem chgLayout">
        <pc:chgData name="Wesley Alves Fontes" userId="fa031d31-75d0-4aeb-a466-fc60d0a75bc6" providerId="ADAL" clId="{37E9D8D6-553C-4AAC-A2D6-F44B1798E1A7}" dt="2022-05-06T16:43:12.470" v="5384" actId="700"/>
        <pc:sldMkLst>
          <pc:docMk/>
          <pc:sldMk cId="2249115960" sldId="384"/>
        </pc:sldMkLst>
        <pc:spChg chg="del">
          <ac:chgData name="Wesley Alves Fontes" userId="fa031d31-75d0-4aeb-a466-fc60d0a75bc6" providerId="ADAL" clId="{37E9D8D6-553C-4AAC-A2D6-F44B1798E1A7}" dt="2022-05-06T16:11:54.342" v="5007" actId="478"/>
          <ac:spMkLst>
            <pc:docMk/>
            <pc:sldMk cId="2249115960" sldId="384"/>
            <ac:spMk id="2" creationId="{3C989073-0012-6AEF-8271-EFA3157FCD5F}"/>
          </ac:spMkLst>
        </pc:spChg>
        <pc:spChg chg="del">
          <ac:chgData name="Wesley Alves Fontes" userId="fa031d31-75d0-4aeb-a466-fc60d0a75bc6" providerId="ADAL" clId="{37E9D8D6-553C-4AAC-A2D6-F44B1798E1A7}" dt="2022-05-06T16:11:44.612" v="5002" actId="478"/>
          <ac:spMkLst>
            <pc:docMk/>
            <pc:sldMk cId="2249115960" sldId="384"/>
            <ac:spMk id="3" creationId="{BED811B9-8BEC-6548-C67E-1DCCAE72755D}"/>
          </ac:spMkLst>
        </pc:spChg>
        <pc:spChg chg="del">
          <ac:chgData name="Wesley Alves Fontes" userId="fa031d31-75d0-4aeb-a466-fc60d0a75bc6" providerId="ADAL" clId="{37E9D8D6-553C-4AAC-A2D6-F44B1798E1A7}" dt="2022-05-06T16:12:11.736" v="5015" actId="478"/>
          <ac:spMkLst>
            <pc:docMk/>
            <pc:sldMk cId="2249115960" sldId="384"/>
            <ac:spMk id="4" creationId="{53916542-00FE-6FEC-77F9-6C39AB683977}"/>
          </ac:spMkLst>
        </pc:spChg>
        <pc:spChg chg="add del mod ord">
          <ac:chgData name="Wesley Alves Fontes" userId="fa031d31-75d0-4aeb-a466-fc60d0a75bc6" providerId="ADAL" clId="{37E9D8D6-553C-4AAC-A2D6-F44B1798E1A7}" dt="2022-05-06T16:21:59.219" v="5114" actId="478"/>
          <ac:spMkLst>
            <pc:docMk/>
            <pc:sldMk cId="2249115960" sldId="384"/>
            <ac:spMk id="5" creationId="{4B40CB4B-1C37-BB71-0800-132F4CDC64B2}"/>
          </ac:spMkLst>
        </pc:spChg>
        <pc:spChg chg="add del mod ord">
          <ac:chgData name="Wesley Alves Fontes" userId="fa031d31-75d0-4aeb-a466-fc60d0a75bc6" providerId="ADAL" clId="{37E9D8D6-553C-4AAC-A2D6-F44B1798E1A7}" dt="2022-05-06T16:20:14.207" v="5106" actId="478"/>
          <ac:spMkLst>
            <pc:docMk/>
            <pc:sldMk cId="2249115960" sldId="384"/>
            <ac:spMk id="6" creationId="{71AEC5A7-F7E1-1F38-8272-C1FDE88A0029}"/>
          </ac:spMkLst>
        </pc:spChg>
        <pc:spChg chg="add del mod ord">
          <ac:chgData name="Wesley Alves Fontes" userId="fa031d31-75d0-4aeb-a466-fc60d0a75bc6" providerId="ADAL" clId="{37E9D8D6-553C-4AAC-A2D6-F44B1798E1A7}" dt="2022-05-06T16:43:12.470" v="5384" actId="700"/>
          <ac:spMkLst>
            <pc:docMk/>
            <pc:sldMk cId="2249115960" sldId="384"/>
            <ac:spMk id="8" creationId="{B0F6067F-0A3D-A933-B62D-9D924B92CFB8}"/>
          </ac:spMkLst>
        </pc:spChg>
        <pc:spChg chg="add mod ord">
          <ac:chgData name="Wesley Alves Fontes" userId="fa031d31-75d0-4aeb-a466-fc60d0a75bc6" providerId="ADAL" clId="{37E9D8D6-553C-4AAC-A2D6-F44B1798E1A7}" dt="2022-05-06T16:27:38.309" v="5270" actId="207"/>
          <ac:spMkLst>
            <pc:docMk/>
            <pc:sldMk cId="2249115960" sldId="384"/>
            <ac:spMk id="12" creationId="{FE9D1943-E217-1B5E-999D-6C310493042B}"/>
          </ac:spMkLst>
        </pc:spChg>
        <pc:spChg chg="add del">
          <ac:chgData name="Wesley Alves Fontes" userId="fa031d31-75d0-4aeb-a466-fc60d0a75bc6" providerId="ADAL" clId="{37E9D8D6-553C-4AAC-A2D6-F44B1798E1A7}" dt="2022-05-06T16:22:00.541" v="5116" actId="22"/>
          <ac:spMkLst>
            <pc:docMk/>
            <pc:sldMk cId="2249115960" sldId="384"/>
            <ac:spMk id="16" creationId="{5DAB6256-4021-E499-0A55-DB7FE75D6106}"/>
          </ac:spMkLst>
        </pc:spChg>
        <pc:spChg chg="add del">
          <ac:chgData name="Wesley Alves Fontes" userId="fa031d31-75d0-4aeb-a466-fc60d0a75bc6" providerId="ADAL" clId="{37E9D8D6-553C-4AAC-A2D6-F44B1798E1A7}" dt="2022-05-06T16:22:03.479" v="5119" actId="22"/>
          <ac:spMkLst>
            <pc:docMk/>
            <pc:sldMk cId="2249115960" sldId="384"/>
            <ac:spMk id="18" creationId="{7529DA6F-BA44-D1F8-586D-B0FED12CE1E0}"/>
          </ac:spMkLst>
        </pc:spChg>
        <pc:spChg chg="add mod">
          <ac:chgData name="Wesley Alves Fontes" userId="fa031d31-75d0-4aeb-a466-fc60d0a75bc6" providerId="ADAL" clId="{37E9D8D6-553C-4AAC-A2D6-F44B1798E1A7}" dt="2022-05-06T16:31:20.458" v="5277" actId="1076"/>
          <ac:spMkLst>
            <pc:docMk/>
            <pc:sldMk cId="2249115960" sldId="384"/>
            <ac:spMk id="20" creationId="{D6AA7136-A0C0-9E3B-F4D1-BF28DB0BB1F7}"/>
          </ac:spMkLst>
        </pc:spChg>
        <pc:spChg chg="add mod">
          <ac:chgData name="Wesley Alves Fontes" userId="fa031d31-75d0-4aeb-a466-fc60d0a75bc6" providerId="ADAL" clId="{37E9D8D6-553C-4AAC-A2D6-F44B1798E1A7}" dt="2022-05-06T16:31:54.442" v="5281" actId="1076"/>
          <ac:spMkLst>
            <pc:docMk/>
            <pc:sldMk cId="2249115960" sldId="384"/>
            <ac:spMk id="21" creationId="{B2E53FB1-F5F6-867F-B6C3-A1F32211F5A4}"/>
          </ac:spMkLst>
        </pc:spChg>
        <pc:spChg chg="add mod">
          <ac:chgData name="Wesley Alves Fontes" userId="fa031d31-75d0-4aeb-a466-fc60d0a75bc6" providerId="ADAL" clId="{37E9D8D6-553C-4AAC-A2D6-F44B1798E1A7}" dt="2022-05-06T16:31:49.977" v="5280" actId="1076"/>
          <ac:spMkLst>
            <pc:docMk/>
            <pc:sldMk cId="2249115960" sldId="384"/>
            <ac:spMk id="22" creationId="{5C598DCC-F4BA-4464-7806-4C98A4DA7D21}"/>
          </ac:spMkLst>
        </pc:spChg>
        <pc:spChg chg="add del">
          <ac:chgData name="Wesley Alves Fontes" userId="fa031d31-75d0-4aeb-a466-fc60d0a75bc6" providerId="ADAL" clId="{37E9D8D6-553C-4AAC-A2D6-F44B1798E1A7}" dt="2022-05-06T16:22:44.542" v="5154" actId="700"/>
          <ac:spMkLst>
            <pc:docMk/>
            <pc:sldMk cId="2249115960" sldId="384"/>
            <ac:spMk id="79" creationId="{53F29798-D584-4792-9B62-3F5F5C36D619}"/>
          </ac:spMkLst>
        </pc:spChg>
        <pc:picChg chg="add mod">
          <ac:chgData name="Wesley Alves Fontes" userId="fa031d31-75d0-4aeb-a466-fc60d0a75bc6" providerId="ADAL" clId="{37E9D8D6-553C-4AAC-A2D6-F44B1798E1A7}" dt="2022-05-06T16:31:12.482" v="5276" actId="1076"/>
          <ac:picMkLst>
            <pc:docMk/>
            <pc:sldMk cId="2249115960" sldId="384"/>
            <ac:picMk id="9" creationId="{CB15BAFE-2526-AA06-238B-DE43E01B39D5}"/>
          </ac:picMkLst>
        </pc:picChg>
        <pc:picChg chg="mod">
          <ac:chgData name="Wesley Alves Fontes" userId="fa031d31-75d0-4aeb-a466-fc60d0a75bc6" providerId="ADAL" clId="{37E9D8D6-553C-4AAC-A2D6-F44B1798E1A7}" dt="2022-05-06T16:24:17.138" v="5159" actId="167"/>
          <ac:picMkLst>
            <pc:docMk/>
            <pc:sldMk cId="2249115960" sldId="384"/>
            <ac:picMk id="1026" creationId="{C3EC86BA-6A63-F95F-1205-AECD63323E95}"/>
          </ac:picMkLst>
        </pc:picChg>
        <pc:picChg chg="del mod">
          <ac:chgData name="Wesley Alves Fontes" userId="fa031d31-75d0-4aeb-a466-fc60d0a75bc6" providerId="ADAL" clId="{37E9D8D6-553C-4AAC-A2D6-F44B1798E1A7}" dt="2022-05-06T16:12:27.831" v="5022" actId="21"/>
          <ac:picMkLst>
            <pc:docMk/>
            <pc:sldMk cId="2249115960" sldId="384"/>
            <ac:picMk id="1028" creationId="{40396814-BCB1-32BE-6037-148706A5FC15}"/>
          </ac:picMkLst>
        </pc:picChg>
        <pc:picChg chg="mod">
          <ac:chgData name="Wesley Alves Fontes" userId="fa031d31-75d0-4aeb-a466-fc60d0a75bc6" providerId="ADAL" clId="{37E9D8D6-553C-4AAC-A2D6-F44B1798E1A7}" dt="2022-05-06T16:31:12.482" v="5276" actId="1076"/>
          <ac:picMkLst>
            <pc:docMk/>
            <pc:sldMk cId="2249115960" sldId="384"/>
            <ac:picMk id="1032" creationId="{9C1CB462-2CEB-2045-551B-A0F0D71D32CF}"/>
          </ac:picMkLst>
        </pc:picChg>
        <pc:picChg chg="mod">
          <ac:chgData name="Wesley Alves Fontes" userId="fa031d31-75d0-4aeb-a466-fc60d0a75bc6" providerId="ADAL" clId="{37E9D8D6-553C-4AAC-A2D6-F44B1798E1A7}" dt="2022-05-06T16:31:12.482" v="5276" actId="1076"/>
          <ac:picMkLst>
            <pc:docMk/>
            <pc:sldMk cId="2249115960" sldId="384"/>
            <ac:picMk id="1034" creationId="{1847A916-7AA2-4397-6D7C-E1FA731A084F}"/>
          </ac:picMkLst>
        </pc:picChg>
      </pc:sldChg>
      <pc:sldChg chg="addSp delSp modSp add mod delDesignElem chgLayout">
        <pc:chgData name="Wesley Alves Fontes" userId="fa031d31-75d0-4aeb-a466-fc60d0a75bc6" providerId="ADAL" clId="{37E9D8D6-553C-4AAC-A2D6-F44B1798E1A7}" dt="2022-05-06T16:43:10.982" v="5383" actId="700"/>
        <pc:sldMkLst>
          <pc:docMk/>
          <pc:sldMk cId="976631042" sldId="385"/>
        </pc:sldMkLst>
        <pc:spChg chg="add del">
          <ac:chgData name="Wesley Alves Fontes" userId="fa031d31-75d0-4aeb-a466-fc60d0a75bc6" providerId="ADAL" clId="{37E9D8D6-553C-4AAC-A2D6-F44B1798E1A7}" dt="2022-05-06T16:43:10.982" v="5383" actId="700"/>
          <ac:spMkLst>
            <pc:docMk/>
            <pc:sldMk cId="976631042" sldId="385"/>
            <ac:spMk id="72" creationId="{5A59F003-E00A-43F9-91DC-CC54E3B87466}"/>
          </ac:spMkLst>
        </pc:spChg>
        <pc:spChg chg="add del">
          <ac:chgData name="Wesley Alves Fontes" userId="fa031d31-75d0-4aeb-a466-fc60d0a75bc6" providerId="ADAL" clId="{37E9D8D6-553C-4AAC-A2D6-F44B1798E1A7}" dt="2022-05-06T16:43:10.982" v="5383" actId="700"/>
          <ac:spMkLst>
            <pc:docMk/>
            <pc:sldMk cId="976631042" sldId="385"/>
            <ac:spMk id="74" creationId="{D74A4382-E3AD-430A-9A1F-DFA3E0E77A7D}"/>
          </ac:spMkLst>
        </pc:spChg>
        <pc:spChg chg="add del">
          <ac:chgData name="Wesley Alves Fontes" userId="fa031d31-75d0-4aeb-a466-fc60d0a75bc6" providerId="ADAL" clId="{37E9D8D6-553C-4AAC-A2D6-F44B1798E1A7}" dt="2022-05-06T16:43:10.982" v="5383" actId="700"/>
          <ac:spMkLst>
            <pc:docMk/>
            <pc:sldMk cId="976631042" sldId="385"/>
            <ac:spMk id="76" creationId="{79F40191-0F44-4FD1-82CC-ACB507C14BE6}"/>
          </ac:spMkLst>
        </pc:spChg>
        <pc:spChg chg="mod ord">
          <ac:chgData name="Wesley Alves Fontes" userId="fa031d31-75d0-4aeb-a466-fc60d0a75bc6" providerId="ADAL" clId="{37E9D8D6-553C-4AAC-A2D6-F44B1798E1A7}" dt="2022-05-06T16:43:10.982" v="5383" actId="700"/>
          <ac:spMkLst>
            <pc:docMk/>
            <pc:sldMk cId="976631042" sldId="385"/>
            <ac:spMk id="14338" creationId="{00000000-0000-0000-0000-000000000000}"/>
          </ac:spMkLst>
        </pc:spChg>
      </pc:sldChg>
      <pc:sldChg chg="addSp delSp add del setBg delDesignElem">
        <pc:chgData name="Wesley Alves Fontes" userId="fa031d31-75d0-4aeb-a466-fc60d0a75bc6" providerId="ADAL" clId="{37E9D8D6-553C-4AAC-A2D6-F44B1798E1A7}" dt="2022-05-06T16:19:42.963" v="5081"/>
        <pc:sldMkLst>
          <pc:docMk/>
          <pc:sldMk cId="2761043207" sldId="385"/>
        </pc:sldMkLst>
        <pc:spChg chg="add del">
          <ac:chgData name="Wesley Alves Fontes" userId="fa031d31-75d0-4aeb-a466-fc60d0a75bc6" providerId="ADAL" clId="{37E9D8D6-553C-4AAC-A2D6-F44B1798E1A7}" dt="2022-05-06T16:19:42.963" v="5081"/>
          <ac:spMkLst>
            <pc:docMk/>
            <pc:sldMk cId="2761043207" sldId="385"/>
            <ac:spMk id="72" creationId="{5A59F003-E00A-43F9-91DC-CC54E3B87466}"/>
          </ac:spMkLst>
        </pc:spChg>
        <pc:spChg chg="add del">
          <ac:chgData name="Wesley Alves Fontes" userId="fa031d31-75d0-4aeb-a466-fc60d0a75bc6" providerId="ADAL" clId="{37E9D8D6-553C-4AAC-A2D6-F44B1798E1A7}" dt="2022-05-06T16:19:42.963" v="5081"/>
          <ac:spMkLst>
            <pc:docMk/>
            <pc:sldMk cId="2761043207" sldId="385"/>
            <ac:spMk id="74" creationId="{D74A4382-E3AD-430A-9A1F-DFA3E0E77A7D}"/>
          </ac:spMkLst>
        </pc:spChg>
        <pc:spChg chg="add del">
          <ac:chgData name="Wesley Alves Fontes" userId="fa031d31-75d0-4aeb-a466-fc60d0a75bc6" providerId="ADAL" clId="{37E9D8D6-553C-4AAC-A2D6-F44B1798E1A7}" dt="2022-05-06T16:19:42.963" v="5081"/>
          <ac:spMkLst>
            <pc:docMk/>
            <pc:sldMk cId="2761043207" sldId="385"/>
            <ac:spMk id="76" creationId="{79F40191-0F44-4FD1-82CC-ACB507C14BE6}"/>
          </ac:spMkLst>
        </pc:spChg>
      </pc:sldChg>
      <pc:sldChg chg="modSp add mod">
        <pc:chgData name="Wesley Alves Fontes" userId="fa031d31-75d0-4aeb-a466-fc60d0a75bc6" providerId="ADAL" clId="{37E9D8D6-553C-4AAC-A2D6-F44B1798E1A7}" dt="2022-05-06T16:42:20.011" v="5371" actId="20577"/>
        <pc:sldMkLst>
          <pc:docMk/>
          <pc:sldMk cId="125648834" sldId="386"/>
        </pc:sldMkLst>
        <pc:spChg chg="mod">
          <ac:chgData name="Wesley Alves Fontes" userId="fa031d31-75d0-4aeb-a466-fc60d0a75bc6" providerId="ADAL" clId="{37E9D8D6-553C-4AAC-A2D6-F44B1798E1A7}" dt="2022-05-06T16:42:20.011" v="5371" actId="20577"/>
          <ac:spMkLst>
            <pc:docMk/>
            <pc:sldMk cId="125648834" sldId="386"/>
            <ac:spMk id="14338" creationId="{00000000-0000-0000-0000-000000000000}"/>
          </ac:spMkLst>
        </pc:spChg>
      </pc:sldChg>
      <pc:sldChg chg="addSp delSp add del setBg delDesignElem">
        <pc:chgData name="Wesley Alves Fontes" userId="fa031d31-75d0-4aeb-a466-fc60d0a75bc6" providerId="ADAL" clId="{37E9D8D6-553C-4AAC-A2D6-F44B1798E1A7}" dt="2022-05-06T16:42:09.395" v="5340"/>
        <pc:sldMkLst>
          <pc:docMk/>
          <pc:sldMk cId="1778559774" sldId="386"/>
        </pc:sldMkLst>
        <pc:spChg chg="add del">
          <ac:chgData name="Wesley Alves Fontes" userId="fa031d31-75d0-4aeb-a466-fc60d0a75bc6" providerId="ADAL" clId="{37E9D8D6-553C-4AAC-A2D6-F44B1798E1A7}" dt="2022-05-06T16:42:09.395" v="5340"/>
          <ac:spMkLst>
            <pc:docMk/>
            <pc:sldMk cId="1778559774" sldId="386"/>
            <ac:spMk id="72" creationId="{5A59F003-E00A-43F9-91DC-CC54E3B87466}"/>
          </ac:spMkLst>
        </pc:spChg>
        <pc:spChg chg="add del">
          <ac:chgData name="Wesley Alves Fontes" userId="fa031d31-75d0-4aeb-a466-fc60d0a75bc6" providerId="ADAL" clId="{37E9D8D6-553C-4AAC-A2D6-F44B1798E1A7}" dt="2022-05-06T16:42:09.395" v="5340"/>
          <ac:spMkLst>
            <pc:docMk/>
            <pc:sldMk cId="1778559774" sldId="386"/>
            <ac:spMk id="74" creationId="{D74A4382-E3AD-430A-9A1F-DFA3E0E77A7D}"/>
          </ac:spMkLst>
        </pc:spChg>
        <pc:spChg chg="add del">
          <ac:chgData name="Wesley Alves Fontes" userId="fa031d31-75d0-4aeb-a466-fc60d0a75bc6" providerId="ADAL" clId="{37E9D8D6-553C-4AAC-A2D6-F44B1798E1A7}" dt="2022-05-06T16:42:09.395" v="5340"/>
          <ac:spMkLst>
            <pc:docMk/>
            <pc:sldMk cId="1778559774" sldId="386"/>
            <ac:spMk id="76" creationId="{79F40191-0F44-4FD1-82CC-ACB507C14BE6}"/>
          </ac:spMkLst>
        </pc:spChg>
      </pc:sldChg>
      <pc:sldChg chg="addSp delSp modSp add mod ord setBg modClrScheme chgLayout">
        <pc:chgData name="Wesley Alves Fontes" userId="fa031d31-75d0-4aeb-a466-fc60d0a75bc6" providerId="ADAL" clId="{37E9D8D6-553C-4AAC-A2D6-F44B1798E1A7}" dt="2022-05-06T17:36:58.006" v="6125" actId="403"/>
        <pc:sldMkLst>
          <pc:docMk/>
          <pc:sldMk cId="3946448732" sldId="387"/>
        </pc:sldMkLst>
        <pc:spChg chg="del mod ord">
          <ac:chgData name="Wesley Alves Fontes" userId="fa031d31-75d0-4aeb-a466-fc60d0a75bc6" providerId="ADAL" clId="{37E9D8D6-553C-4AAC-A2D6-F44B1798E1A7}" dt="2022-05-06T16:42:45.685" v="5376" actId="700"/>
          <ac:spMkLst>
            <pc:docMk/>
            <pc:sldMk cId="3946448732" sldId="387"/>
            <ac:spMk id="2" creationId="{3C989073-0012-6AEF-8271-EFA3157FCD5F}"/>
          </ac:spMkLst>
        </pc:spChg>
        <pc:spChg chg="del">
          <ac:chgData name="Wesley Alves Fontes" userId="fa031d31-75d0-4aeb-a466-fc60d0a75bc6" providerId="ADAL" clId="{37E9D8D6-553C-4AAC-A2D6-F44B1798E1A7}" dt="2022-05-06T16:42:48.220" v="5377" actId="478"/>
          <ac:spMkLst>
            <pc:docMk/>
            <pc:sldMk cId="3946448732" sldId="387"/>
            <ac:spMk id="3" creationId="{071A8DD3-E2C7-4AAA-DA63-B59F4FC8A3EE}"/>
          </ac:spMkLst>
        </pc:spChg>
        <pc:spChg chg="del">
          <ac:chgData name="Wesley Alves Fontes" userId="fa031d31-75d0-4aeb-a466-fc60d0a75bc6" providerId="ADAL" clId="{37E9D8D6-553C-4AAC-A2D6-F44B1798E1A7}" dt="2022-05-06T16:43:37.273" v="5385" actId="478"/>
          <ac:spMkLst>
            <pc:docMk/>
            <pc:sldMk cId="3946448732" sldId="387"/>
            <ac:spMk id="4" creationId="{573C3F87-78ED-B631-DD48-E55A7D46862D}"/>
          </ac:spMkLst>
        </pc:spChg>
        <pc:spChg chg="add del mod ord">
          <ac:chgData name="Wesley Alves Fontes" userId="fa031d31-75d0-4aeb-a466-fc60d0a75bc6" providerId="ADAL" clId="{37E9D8D6-553C-4AAC-A2D6-F44B1798E1A7}" dt="2022-05-06T16:42:49.652" v="5378" actId="478"/>
          <ac:spMkLst>
            <pc:docMk/>
            <pc:sldMk cId="3946448732" sldId="387"/>
            <ac:spMk id="5" creationId="{527EFADC-A2C7-771E-36BC-B3423B9577B0}"/>
          </ac:spMkLst>
        </pc:spChg>
        <pc:spChg chg="add mod">
          <ac:chgData name="Wesley Alves Fontes" userId="fa031d31-75d0-4aeb-a466-fc60d0a75bc6" providerId="ADAL" clId="{37E9D8D6-553C-4AAC-A2D6-F44B1798E1A7}" dt="2022-05-06T16:55:38.520" v="5547" actId="1076"/>
          <ac:spMkLst>
            <pc:docMk/>
            <pc:sldMk cId="3946448732" sldId="387"/>
            <ac:spMk id="13" creationId="{E88086DC-1E8A-9BFF-5B47-04A5D2EC9760}"/>
          </ac:spMkLst>
        </pc:spChg>
        <pc:spChg chg="add mod">
          <ac:chgData name="Wesley Alves Fontes" userId="fa031d31-75d0-4aeb-a466-fc60d0a75bc6" providerId="ADAL" clId="{37E9D8D6-553C-4AAC-A2D6-F44B1798E1A7}" dt="2022-05-06T17:19:58.475" v="6064" actId="1076"/>
          <ac:spMkLst>
            <pc:docMk/>
            <pc:sldMk cId="3946448732" sldId="387"/>
            <ac:spMk id="15" creationId="{F25B8B62-16A9-8B4A-EDE6-6607879D1433}"/>
          </ac:spMkLst>
        </pc:spChg>
        <pc:spChg chg="add mod">
          <ac:chgData name="Wesley Alves Fontes" userId="fa031d31-75d0-4aeb-a466-fc60d0a75bc6" providerId="ADAL" clId="{37E9D8D6-553C-4AAC-A2D6-F44B1798E1A7}" dt="2022-05-06T16:58:51.586" v="5670" actId="571"/>
          <ac:spMkLst>
            <pc:docMk/>
            <pc:sldMk cId="3946448732" sldId="387"/>
            <ac:spMk id="16" creationId="{8B4D6E8E-50B6-819D-0C47-6A481C662984}"/>
          </ac:spMkLst>
        </pc:spChg>
        <pc:spChg chg="add mod">
          <ac:chgData name="Wesley Alves Fontes" userId="fa031d31-75d0-4aeb-a466-fc60d0a75bc6" providerId="ADAL" clId="{37E9D8D6-553C-4AAC-A2D6-F44B1798E1A7}" dt="2022-05-06T17:18:48.217" v="5997" actId="1076"/>
          <ac:spMkLst>
            <pc:docMk/>
            <pc:sldMk cId="3946448732" sldId="387"/>
            <ac:spMk id="17" creationId="{6D11ED30-71AD-E6B1-FFBF-705F63611B34}"/>
          </ac:spMkLst>
        </pc:spChg>
        <pc:spChg chg="add del mod">
          <ac:chgData name="Wesley Alves Fontes" userId="fa031d31-75d0-4aeb-a466-fc60d0a75bc6" providerId="ADAL" clId="{37E9D8D6-553C-4AAC-A2D6-F44B1798E1A7}" dt="2022-05-06T17:20:12.101" v="6065" actId="478"/>
          <ac:spMkLst>
            <pc:docMk/>
            <pc:sldMk cId="3946448732" sldId="387"/>
            <ac:spMk id="18" creationId="{A2AABD4D-8E7E-DE4C-9FEC-E49C9C8186CF}"/>
          </ac:spMkLst>
        </pc:spChg>
        <pc:spChg chg="add mod">
          <ac:chgData name="Wesley Alves Fontes" userId="fa031d31-75d0-4aeb-a466-fc60d0a75bc6" providerId="ADAL" clId="{37E9D8D6-553C-4AAC-A2D6-F44B1798E1A7}" dt="2022-05-06T17:19:10.178" v="6001" actId="1076"/>
          <ac:spMkLst>
            <pc:docMk/>
            <pc:sldMk cId="3946448732" sldId="387"/>
            <ac:spMk id="19" creationId="{4AC4B820-063B-6304-C593-245FD7C61CC2}"/>
          </ac:spMkLst>
        </pc:spChg>
        <pc:spChg chg="add mod">
          <ac:chgData name="Wesley Alves Fontes" userId="fa031d31-75d0-4aeb-a466-fc60d0a75bc6" providerId="ADAL" clId="{37E9D8D6-553C-4AAC-A2D6-F44B1798E1A7}" dt="2022-05-06T17:36:52.380" v="6122" actId="1076"/>
          <ac:spMkLst>
            <pc:docMk/>
            <pc:sldMk cId="3946448732" sldId="387"/>
            <ac:spMk id="20" creationId="{DFD370D7-7CD8-B5E7-8F58-EBFA3876389F}"/>
          </ac:spMkLst>
        </pc:spChg>
        <pc:spChg chg="add mod">
          <ac:chgData name="Wesley Alves Fontes" userId="fa031d31-75d0-4aeb-a466-fc60d0a75bc6" providerId="ADAL" clId="{37E9D8D6-553C-4AAC-A2D6-F44B1798E1A7}" dt="2022-05-06T17:36:58.006" v="6125" actId="403"/>
          <ac:spMkLst>
            <pc:docMk/>
            <pc:sldMk cId="3946448732" sldId="387"/>
            <ac:spMk id="22" creationId="{EE54CDE3-2831-C892-4680-20CE840A3CDE}"/>
          </ac:spMkLst>
        </pc:spChg>
        <pc:spChg chg="add mod">
          <ac:chgData name="Wesley Alves Fontes" userId="fa031d31-75d0-4aeb-a466-fc60d0a75bc6" providerId="ADAL" clId="{37E9D8D6-553C-4AAC-A2D6-F44B1798E1A7}" dt="2022-05-06T17:19:53.195" v="6062" actId="1076"/>
          <ac:spMkLst>
            <pc:docMk/>
            <pc:sldMk cId="3946448732" sldId="387"/>
            <ac:spMk id="24" creationId="{748C38B9-6BF4-ED38-37F7-4B4B7609E161}"/>
          </ac:spMkLst>
        </pc:spChg>
        <pc:spChg chg="add mod">
          <ac:chgData name="Wesley Alves Fontes" userId="fa031d31-75d0-4aeb-a466-fc60d0a75bc6" providerId="ADAL" clId="{37E9D8D6-553C-4AAC-A2D6-F44B1798E1A7}" dt="2022-05-06T17:18:54.826" v="5998" actId="1076"/>
          <ac:spMkLst>
            <pc:docMk/>
            <pc:sldMk cId="3946448732" sldId="387"/>
            <ac:spMk id="25" creationId="{6B978850-F4AA-D0C0-B3F4-A1DC068222CE}"/>
          </ac:spMkLst>
        </pc:spChg>
        <pc:spChg chg="add mod">
          <ac:chgData name="Wesley Alves Fontes" userId="fa031d31-75d0-4aeb-a466-fc60d0a75bc6" providerId="ADAL" clId="{37E9D8D6-553C-4AAC-A2D6-F44B1798E1A7}" dt="2022-05-06T17:18:54.826" v="5998" actId="1076"/>
          <ac:spMkLst>
            <pc:docMk/>
            <pc:sldMk cId="3946448732" sldId="387"/>
            <ac:spMk id="26" creationId="{9A82D743-2901-CAC8-21E4-ACAD3F3B315B}"/>
          </ac:spMkLst>
        </pc:spChg>
        <pc:spChg chg="add">
          <ac:chgData name="Wesley Alves Fontes" userId="fa031d31-75d0-4aeb-a466-fc60d0a75bc6" providerId="ADAL" clId="{37E9D8D6-553C-4AAC-A2D6-F44B1798E1A7}" dt="2022-05-06T16:55:04.037" v="5537" actId="26606"/>
          <ac:spMkLst>
            <pc:docMk/>
            <pc:sldMk cId="3946448732" sldId="387"/>
            <ac:spMk id="79" creationId="{799448F2-0E5B-42DA-B2D1-11A14E947BD4}"/>
          </ac:spMkLst>
        </pc:spChg>
        <pc:spChg chg="add">
          <ac:chgData name="Wesley Alves Fontes" userId="fa031d31-75d0-4aeb-a466-fc60d0a75bc6" providerId="ADAL" clId="{37E9D8D6-553C-4AAC-A2D6-F44B1798E1A7}" dt="2022-05-06T16:55:04.037" v="5537" actId="26606"/>
          <ac:spMkLst>
            <pc:docMk/>
            <pc:sldMk cId="3946448732" sldId="387"/>
            <ac:spMk id="81" creationId="{4E8A7552-20E1-4F34-ADAB-C1DB6634D47E}"/>
          </ac:spMkLst>
        </pc:spChg>
        <pc:picChg chg="add del mod">
          <ac:chgData name="Wesley Alves Fontes" userId="fa031d31-75d0-4aeb-a466-fc60d0a75bc6" providerId="ADAL" clId="{37E9D8D6-553C-4AAC-A2D6-F44B1798E1A7}" dt="2022-05-06T16:54:28.799" v="5536" actId="478"/>
          <ac:picMkLst>
            <pc:docMk/>
            <pc:sldMk cId="3946448732" sldId="387"/>
            <ac:picMk id="2050" creationId="{C4FB8A0F-B958-44CB-9F3D-C43A8E69766F}"/>
          </ac:picMkLst>
        </pc:picChg>
        <pc:picChg chg="add mod">
          <ac:chgData name="Wesley Alves Fontes" userId="fa031d31-75d0-4aeb-a466-fc60d0a75bc6" providerId="ADAL" clId="{37E9D8D6-553C-4AAC-A2D6-F44B1798E1A7}" dt="2022-05-06T17:18:56.859" v="5999" actId="1076"/>
          <ac:picMkLst>
            <pc:docMk/>
            <pc:sldMk cId="3946448732" sldId="387"/>
            <ac:picMk id="2052" creationId="{E2F22FCE-66A9-ECE3-198A-765F8FA4AD28}"/>
          </ac:picMkLst>
        </pc:picChg>
        <pc:picChg chg="add del">
          <ac:chgData name="Wesley Alves Fontes" userId="fa031d31-75d0-4aeb-a466-fc60d0a75bc6" providerId="ADAL" clId="{37E9D8D6-553C-4AAC-A2D6-F44B1798E1A7}" dt="2022-05-06T16:51:28.079" v="5519" actId="478"/>
          <ac:picMkLst>
            <pc:docMk/>
            <pc:sldMk cId="3946448732" sldId="387"/>
            <ac:picMk id="2054" creationId="{0ECE206A-A852-E45C-552A-3B40E4382321}"/>
          </ac:picMkLst>
        </pc:picChg>
        <pc:picChg chg="add mod">
          <ac:chgData name="Wesley Alves Fontes" userId="fa031d31-75d0-4aeb-a466-fc60d0a75bc6" providerId="ADAL" clId="{37E9D8D6-553C-4AAC-A2D6-F44B1798E1A7}" dt="2022-05-06T17:19:07.323" v="6000" actId="1076"/>
          <ac:picMkLst>
            <pc:docMk/>
            <pc:sldMk cId="3946448732" sldId="387"/>
            <ac:picMk id="2056" creationId="{031E5456-EAC1-2737-9864-3E0B801E6424}"/>
          </ac:picMkLst>
        </pc:picChg>
        <pc:picChg chg="add mod">
          <ac:chgData name="Wesley Alves Fontes" userId="fa031d31-75d0-4aeb-a466-fc60d0a75bc6" providerId="ADAL" clId="{37E9D8D6-553C-4AAC-A2D6-F44B1798E1A7}" dt="2022-05-06T17:36:52.380" v="6122" actId="1076"/>
          <ac:picMkLst>
            <pc:docMk/>
            <pc:sldMk cId="3946448732" sldId="387"/>
            <ac:picMk id="2058" creationId="{6427A9A0-A7B2-1524-3946-21B5D6E4D731}"/>
          </ac:picMkLst>
        </pc:picChg>
        <pc:picChg chg="add del">
          <ac:chgData name="Wesley Alves Fontes" userId="fa031d31-75d0-4aeb-a466-fc60d0a75bc6" providerId="ADAL" clId="{37E9D8D6-553C-4AAC-A2D6-F44B1798E1A7}" dt="2022-05-06T17:07:27.464" v="5913" actId="478"/>
          <ac:picMkLst>
            <pc:docMk/>
            <pc:sldMk cId="3946448732" sldId="387"/>
            <ac:picMk id="2060" creationId="{CC032EA1-2780-B170-B713-89BD48EE2475}"/>
          </ac:picMkLst>
        </pc:picChg>
      </pc:sldChg>
      <pc:sldChg chg="addSp delSp modSp new mod setBg modClrScheme setClrOvrMap chgLayout">
        <pc:chgData name="Wesley Alves Fontes" userId="fa031d31-75d0-4aeb-a466-fc60d0a75bc6" providerId="ADAL" clId="{37E9D8D6-553C-4AAC-A2D6-F44B1798E1A7}" dt="2022-05-09T16:44:18.602" v="6230" actId="404"/>
        <pc:sldMkLst>
          <pc:docMk/>
          <pc:sldMk cId="1394945537" sldId="403"/>
        </pc:sldMkLst>
        <pc:spChg chg="del">
          <ac:chgData name="Wesley Alves Fontes" userId="fa031d31-75d0-4aeb-a466-fc60d0a75bc6" providerId="ADAL" clId="{37E9D8D6-553C-4AAC-A2D6-F44B1798E1A7}" dt="2022-05-09T16:31:11.519" v="6141" actId="478"/>
          <ac:spMkLst>
            <pc:docMk/>
            <pc:sldMk cId="1394945537" sldId="403"/>
            <ac:spMk id="2" creationId="{D3C0E2CE-138C-CC34-5058-407BF5605B37}"/>
          </ac:spMkLst>
        </pc:spChg>
        <pc:spChg chg="add mod ord">
          <ac:chgData name="Wesley Alves Fontes" userId="fa031d31-75d0-4aeb-a466-fc60d0a75bc6" providerId="ADAL" clId="{37E9D8D6-553C-4AAC-A2D6-F44B1798E1A7}" dt="2022-05-09T16:44:18.602" v="6230" actId="404"/>
          <ac:spMkLst>
            <pc:docMk/>
            <pc:sldMk cId="1394945537" sldId="403"/>
            <ac:spMk id="3" creationId="{2B95C76C-5525-4898-8C7A-BC909B1382A9}"/>
          </ac:spMkLst>
        </pc:spChg>
        <pc:spChg chg="add del">
          <ac:chgData name="Wesley Alves Fontes" userId="fa031d31-75d0-4aeb-a466-fc60d0a75bc6" providerId="ADAL" clId="{37E9D8D6-553C-4AAC-A2D6-F44B1798E1A7}" dt="2022-05-09T16:38:11.215" v="6186" actId="26606"/>
          <ac:spMkLst>
            <pc:docMk/>
            <pc:sldMk cId="1394945537" sldId="403"/>
            <ac:spMk id="79" creationId="{AAD8F19F-4A55-467B-BED0-8837659A90A4}"/>
          </ac:spMkLst>
        </pc:spChg>
        <pc:spChg chg="add del">
          <ac:chgData name="Wesley Alves Fontes" userId="fa031d31-75d0-4aeb-a466-fc60d0a75bc6" providerId="ADAL" clId="{37E9D8D6-553C-4AAC-A2D6-F44B1798E1A7}" dt="2022-05-09T16:39:43.726" v="6197" actId="26606"/>
          <ac:spMkLst>
            <pc:docMk/>
            <pc:sldMk cId="1394945537" sldId="403"/>
            <ac:spMk id="83" creationId="{F6E384F5-137A-40B1-97F0-694CC6ECD59C}"/>
          </ac:spMkLst>
        </pc:spChg>
        <pc:spChg chg="add del">
          <ac:chgData name="Wesley Alves Fontes" userId="fa031d31-75d0-4aeb-a466-fc60d0a75bc6" providerId="ADAL" clId="{37E9D8D6-553C-4AAC-A2D6-F44B1798E1A7}" dt="2022-05-09T16:39:43.726" v="6197" actId="26606"/>
          <ac:spMkLst>
            <pc:docMk/>
            <pc:sldMk cId="1394945537" sldId="403"/>
            <ac:spMk id="85" creationId="{9DBC4630-03DA-474F-BBCB-BA3AE6B317A4}"/>
          </ac:spMkLst>
        </pc:spChg>
        <pc:spChg chg="add del">
          <ac:chgData name="Wesley Alves Fontes" userId="fa031d31-75d0-4aeb-a466-fc60d0a75bc6" providerId="ADAL" clId="{37E9D8D6-553C-4AAC-A2D6-F44B1798E1A7}" dt="2022-05-09T16:39:43.726" v="6197" actId="26606"/>
          <ac:spMkLst>
            <pc:docMk/>
            <pc:sldMk cId="1394945537" sldId="403"/>
            <ac:spMk id="87" creationId="{78418A25-6EAC-4140-BFE6-284E1925B5EE}"/>
          </ac:spMkLst>
        </pc:spChg>
        <pc:spChg chg="add del">
          <ac:chgData name="Wesley Alves Fontes" userId="fa031d31-75d0-4aeb-a466-fc60d0a75bc6" providerId="ADAL" clId="{37E9D8D6-553C-4AAC-A2D6-F44B1798E1A7}" dt="2022-05-09T16:39:43.726" v="6197" actId="26606"/>
          <ac:spMkLst>
            <pc:docMk/>
            <pc:sldMk cId="1394945537" sldId="403"/>
            <ac:spMk id="89" creationId="{6B9D64DB-4D5C-4A91-B45F-F301E3174F9F}"/>
          </ac:spMkLst>
        </pc:spChg>
        <pc:spChg chg="add del">
          <ac:chgData name="Wesley Alves Fontes" userId="fa031d31-75d0-4aeb-a466-fc60d0a75bc6" providerId="ADAL" clId="{37E9D8D6-553C-4AAC-A2D6-F44B1798E1A7}" dt="2022-05-09T16:39:43.726" v="6197" actId="26606"/>
          <ac:spMkLst>
            <pc:docMk/>
            <pc:sldMk cId="1394945537" sldId="403"/>
            <ac:spMk id="91" creationId="{CB14CE1B-4BC5-4EF2-BE3D-05E4F580B3DB}"/>
          </ac:spMkLst>
        </pc:spChg>
        <pc:spChg chg="add del">
          <ac:chgData name="Wesley Alves Fontes" userId="fa031d31-75d0-4aeb-a466-fc60d0a75bc6" providerId="ADAL" clId="{37E9D8D6-553C-4AAC-A2D6-F44B1798E1A7}" dt="2022-05-09T16:42:58.186" v="6203" actId="26606"/>
          <ac:spMkLst>
            <pc:docMk/>
            <pc:sldMk cId="1394945537" sldId="403"/>
            <ac:spMk id="93" creationId="{279CAF82-0ECF-42BE-8F37-F71941E5D410}"/>
          </ac:spMkLst>
        </pc:spChg>
        <pc:spChg chg="add del">
          <ac:chgData name="Wesley Alves Fontes" userId="fa031d31-75d0-4aeb-a466-fc60d0a75bc6" providerId="ADAL" clId="{37E9D8D6-553C-4AAC-A2D6-F44B1798E1A7}" dt="2022-05-09T16:42:58.186" v="6203" actId="26606"/>
          <ac:spMkLst>
            <pc:docMk/>
            <pc:sldMk cId="1394945537" sldId="403"/>
            <ac:spMk id="102" creationId="{CD08DEF0-DEFD-4BD6-BCF3-12E1C32E7B8B}"/>
          </ac:spMkLst>
        </pc:spChg>
        <pc:spChg chg="add del">
          <ac:chgData name="Wesley Alves Fontes" userId="fa031d31-75d0-4aeb-a466-fc60d0a75bc6" providerId="ADAL" clId="{37E9D8D6-553C-4AAC-A2D6-F44B1798E1A7}" dt="2022-05-09T16:38:11.212" v="6185" actId="26606"/>
          <ac:spMkLst>
            <pc:docMk/>
            <pc:sldMk cId="1394945537" sldId="403"/>
            <ac:spMk id="143" creationId="{AAD8F19F-4A55-467B-BED0-8837659A90A4}"/>
          </ac:spMkLst>
        </pc:spChg>
        <pc:spChg chg="add del">
          <ac:chgData name="Wesley Alves Fontes" userId="fa031d31-75d0-4aeb-a466-fc60d0a75bc6" providerId="ADAL" clId="{37E9D8D6-553C-4AAC-A2D6-F44B1798E1A7}" dt="2022-05-09T16:42:58.186" v="6203" actId="26606"/>
          <ac:spMkLst>
            <pc:docMk/>
            <pc:sldMk cId="1394945537" sldId="403"/>
            <ac:spMk id="1042" creationId="{489B7BFD-8F45-4093-AD9C-91B15B0503D9}"/>
          </ac:spMkLst>
        </pc:spChg>
        <pc:spChg chg="add del">
          <ac:chgData name="Wesley Alves Fontes" userId="fa031d31-75d0-4aeb-a466-fc60d0a75bc6" providerId="ADAL" clId="{37E9D8D6-553C-4AAC-A2D6-F44B1798E1A7}" dt="2022-05-09T16:42:58.186" v="6203" actId="26606"/>
          <ac:spMkLst>
            <pc:docMk/>
            <pc:sldMk cId="1394945537" sldId="403"/>
            <ac:spMk id="1043" creationId="{D9DFE8A5-DCEC-4A43-B613-D62AC8C5734F}"/>
          </ac:spMkLst>
        </pc:spChg>
        <pc:spChg chg="add del">
          <ac:chgData name="Wesley Alves Fontes" userId="fa031d31-75d0-4aeb-a466-fc60d0a75bc6" providerId="ADAL" clId="{37E9D8D6-553C-4AAC-A2D6-F44B1798E1A7}" dt="2022-05-09T16:42:58.186" v="6203" actId="26606"/>
          <ac:spMkLst>
            <pc:docMk/>
            <pc:sldMk cId="1394945537" sldId="403"/>
            <ac:spMk id="1044" creationId="{28169967-F1A4-4EE8-A07F-DD064C05A974}"/>
          </ac:spMkLst>
        </pc:spChg>
        <pc:spChg chg="add del">
          <ac:chgData name="Wesley Alves Fontes" userId="fa031d31-75d0-4aeb-a466-fc60d0a75bc6" providerId="ADAL" clId="{37E9D8D6-553C-4AAC-A2D6-F44B1798E1A7}" dt="2022-05-09T16:42:58.186" v="6203" actId="26606"/>
          <ac:spMkLst>
            <pc:docMk/>
            <pc:sldMk cId="1394945537" sldId="403"/>
            <ac:spMk id="1045" creationId="{26B7664A-BE61-4A65-B937-A31E08B8B9AD}"/>
          </ac:spMkLst>
        </pc:spChg>
        <pc:spChg chg="add">
          <ac:chgData name="Wesley Alves Fontes" userId="fa031d31-75d0-4aeb-a466-fc60d0a75bc6" providerId="ADAL" clId="{37E9D8D6-553C-4AAC-A2D6-F44B1798E1A7}" dt="2022-05-09T16:42:58.190" v="6204" actId="26606"/>
          <ac:spMkLst>
            <pc:docMk/>
            <pc:sldMk cId="1394945537" sldId="403"/>
            <ac:spMk id="1047" creationId="{C475749F-F487-4EFB-ABC7-C1359590EB76}"/>
          </ac:spMkLst>
        </pc:spChg>
        <pc:grpChg chg="add del">
          <ac:chgData name="Wesley Alves Fontes" userId="fa031d31-75d0-4aeb-a466-fc60d0a75bc6" providerId="ADAL" clId="{37E9D8D6-553C-4AAC-A2D6-F44B1798E1A7}" dt="2022-05-09T16:42:58.186" v="6203" actId="26606"/>
          <ac:grpSpMkLst>
            <pc:docMk/>
            <pc:sldMk cId="1394945537" sldId="403"/>
            <ac:grpSpMk id="95" creationId="{8D9B46D6-1A02-4C72-9C0B-B52485EC3685}"/>
          </ac:grpSpMkLst>
        </pc:grpChg>
        <pc:picChg chg="add mod ord">
          <ac:chgData name="Wesley Alves Fontes" userId="fa031d31-75d0-4aeb-a466-fc60d0a75bc6" providerId="ADAL" clId="{37E9D8D6-553C-4AAC-A2D6-F44B1798E1A7}" dt="2022-05-09T16:43:33.600" v="6210" actId="18131"/>
          <ac:picMkLst>
            <pc:docMk/>
            <pc:sldMk cId="1394945537" sldId="403"/>
            <ac:picMk id="1026" creationId="{60338891-6399-B718-30BA-BAF014248988}"/>
          </ac:picMkLst>
        </pc:picChg>
        <pc:picChg chg="add del mod ord">
          <ac:chgData name="Wesley Alves Fontes" userId="fa031d31-75d0-4aeb-a466-fc60d0a75bc6" providerId="ADAL" clId="{37E9D8D6-553C-4AAC-A2D6-F44B1798E1A7}" dt="2022-05-09T16:39:26.456" v="6192" actId="478"/>
          <ac:picMkLst>
            <pc:docMk/>
            <pc:sldMk cId="1394945537" sldId="403"/>
            <ac:picMk id="1028" creationId="{0E316C41-580C-258A-F2DF-4073A2995F41}"/>
          </ac:picMkLst>
        </pc:picChg>
        <pc:picChg chg="add del mod ord">
          <ac:chgData name="Wesley Alves Fontes" userId="fa031d31-75d0-4aeb-a466-fc60d0a75bc6" providerId="ADAL" clId="{37E9D8D6-553C-4AAC-A2D6-F44B1798E1A7}" dt="2022-05-09T16:42:43.641" v="6201" actId="478"/>
          <ac:picMkLst>
            <pc:docMk/>
            <pc:sldMk cId="1394945537" sldId="403"/>
            <ac:picMk id="1030" creationId="{FB979583-0552-258F-A64A-A4810F44C296}"/>
          </ac:picMkLst>
        </pc:picChg>
        <pc:picChg chg="add mod ord">
          <ac:chgData name="Wesley Alves Fontes" userId="fa031d31-75d0-4aeb-a466-fc60d0a75bc6" providerId="ADAL" clId="{37E9D8D6-553C-4AAC-A2D6-F44B1798E1A7}" dt="2022-05-09T16:43:12.504" v="6207" actId="18131"/>
          <ac:picMkLst>
            <pc:docMk/>
            <pc:sldMk cId="1394945537" sldId="403"/>
            <ac:picMk id="1032" creationId="{18D7330B-74A8-4039-6468-9C0C8C02A88E}"/>
          </ac:picMkLst>
        </pc:picChg>
        <pc:picChg chg="add mod ord">
          <ac:chgData name="Wesley Alves Fontes" userId="fa031d31-75d0-4aeb-a466-fc60d0a75bc6" providerId="ADAL" clId="{37E9D8D6-553C-4AAC-A2D6-F44B1798E1A7}" dt="2022-05-09T16:43:24.752" v="6209" actId="18131"/>
          <ac:picMkLst>
            <pc:docMk/>
            <pc:sldMk cId="1394945537" sldId="403"/>
            <ac:picMk id="1034" creationId="{FB30B68C-C8BF-8CDD-23B4-7CA3DBA3BCF8}"/>
          </ac:picMkLst>
        </pc:picChg>
        <pc:picChg chg="add del mod">
          <ac:chgData name="Wesley Alves Fontes" userId="fa031d31-75d0-4aeb-a466-fc60d0a75bc6" providerId="ADAL" clId="{37E9D8D6-553C-4AAC-A2D6-F44B1798E1A7}" dt="2022-05-09T16:38:59.889" v="6191" actId="478"/>
          <ac:picMkLst>
            <pc:docMk/>
            <pc:sldMk cId="1394945537" sldId="403"/>
            <ac:picMk id="1036" creationId="{8DF4FDAD-A3F9-240F-7E8D-302F17A04F34}"/>
          </ac:picMkLst>
        </pc:picChg>
        <pc:picChg chg="add del mod">
          <ac:chgData name="Wesley Alves Fontes" userId="fa031d31-75d0-4aeb-a466-fc60d0a75bc6" providerId="ADAL" clId="{37E9D8D6-553C-4AAC-A2D6-F44B1798E1A7}" dt="2022-05-09T16:39:46.074" v="6198" actId="478"/>
          <ac:picMkLst>
            <pc:docMk/>
            <pc:sldMk cId="1394945537" sldId="403"/>
            <ac:picMk id="1038" creationId="{B53F49B7-7951-55EB-38DF-2D9C5B80D5A4}"/>
          </ac:picMkLst>
        </pc:picChg>
        <pc:picChg chg="add mod ord">
          <ac:chgData name="Wesley Alves Fontes" userId="fa031d31-75d0-4aeb-a466-fc60d0a75bc6" providerId="ADAL" clId="{37E9D8D6-553C-4AAC-A2D6-F44B1798E1A7}" dt="2022-05-09T16:42:58.190" v="6204" actId="26606"/>
          <ac:picMkLst>
            <pc:docMk/>
            <pc:sldMk cId="1394945537" sldId="403"/>
            <ac:picMk id="1040" creationId="{0FDFCB24-CC8F-FA0C-D223-F34397E630FD}"/>
          </ac:picMkLst>
        </pc:picChg>
      </pc:sldChg>
      <pc:sldChg chg="addSp delSp modSp add mod">
        <pc:chgData name="Wesley Alves Fontes" userId="fa031d31-75d0-4aeb-a466-fc60d0a75bc6" providerId="ADAL" clId="{37E9D8D6-553C-4AAC-A2D6-F44B1798E1A7}" dt="2022-05-09T16:58:30.044" v="6333" actId="20577"/>
        <pc:sldMkLst>
          <pc:docMk/>
          <pc:sldMk cId="883927759" sldId="404"/>
        </pc:sldMkLst>
        <pc:spChg chg="add del mod">
          <ac:chgData name="Wesley Alves Fontes" userId="fa031d31-75d0-4aeb-a466-fc60d0a75bc6" providerId="ADAL" clId="{37E9D8D6-553C-4AAC-A2D6-F44B1798E1A7}" dt="2022-05-09T16:58:28.428" v="6329" actId="478"/>
          <ac:spMkLst>
            <pc:docMk/>
            <pc:sldMk cId="883927759" sldId="404"/>
            <ac:spMk id="3" creationId="{0E31401E-8989-3A2D-7390-D5C7DECFFE07}"/>
          </ac:spMkLst>
        </pc:spChg>
        <pc:spChg chg="add del mod">
          <ac:chgData name="Wesley Alves Fontes" userId="fa031d31-75d0-4aeb-a466-fc60d0a75bc6" providerId="ADAL" clId="{37E9D8D6-553C-4AAC-A2D6-F44B1798E1A7}" dt="2022-05-09T16:58:30.044" v="6333" actId="20577"/>
          <ac:spMkLst>
            <pc:docMk/>
            <pc:sldMk cId="883927759" sldId="404"/>
            <ac:spMk id="14338" creationId="{00000000-0000-0000-0000-000000000000}"/>
          </ac:spMkLst>
        </pc:spChg>
      </pc:sldChg>
      <pc:sldChg chg="addSp delSp add del setBg delDesignElem">
        <pc:chgData name="Wesley Alves Fontes" userId="fa031d31-75d0-4aeb-a466-fc60d0a75bc6" providerId="ADAL" clId="{37E9D8D6-553C-4AAC-A2D6-F44B1798E1A7}" dt="2022-05-09T16:45:33.559" v="6233"/>
        <pc:sldMkLst>
          <pc:docMk/>
          <pc:sldMk cId="2984460857" sldId="404"/>
        </pc:sldMkLst>
        <pc:spChg chg="add del">
          <ac:chgData name="Wesley Alves Fontes" userId="fa031d31-75d0-4aeb-a466-fc60d0a75bc6" providerId="ADAL" clId="{37E9D8D6-553C-4AAC-A2D6-F44B1798E1A7}" dt="2022-05-09T16:45:33.559" v="6233"/>
          <ac:spMkLst>
            <pc:docMk/>
            <pc:sldMk cId="2984460857" sldId="404"/>
            <ac:spMk id="72" creationId="{5A59F003-E00A-43F9-91DC-CC54E3B87466}"/>
          </ac:spMkLst>
        </pc:spChg>
        <pc:spChg chg="add del">
          <ac:chgData name="Wesley Alves Fontes" userId="fa031d31-75d0-4aeb-a466-fc60d0a75bc6" providerId="ADAL" clId="{37E9D8D6-553C-4AAC-A2D6-F44B1798E1A7}" dt="2022-05-09T16:45:33.559" v="6233"/>
          <ac:spMkLst>
            <pc:docMk/>
            <pc:sldMk cId="2984460857" sldId="404"/>
            <ac:spMk id="74" creationId="{D74A4382-E3AD-430A-9A1F-DFA3E0E77A7D}"/>
          </ac:spMkLst>
        </pc:spChg>
        <pc:spChg chg="add del">
          <ac:chgData name="Wesley Alves Fontes" userId="fa031d31-75d0-4aeb-a466-fc60d0a75bc6" providerId="ADAL" clId="{37E9D8D6-553C-4AAC-A2D6-F44B1798E1A7}" dt="2022-05-09T16:45:33.559" v="6233"/>
          <ac:spMkLst>
            <pc:docMk/>
            <pc:sldMk cId="2984460857" sldId="404"/>
            <ac:spMk id="76" creationId="{79F40191-0F44-4FD1-82CC-ACB507C14BE6}"/>
          </ac:spMkLst>
        </pc:spChg>
      </pc:sldChg>
      <pc:sldChg chg="addSp delSp modSp new mod setBg">
        <pc:chgData name="Wesley Alves Fontes" userId="fa031d31-75d0-4aeb-a466-fc60d0a75bc6" providerId="ADAL" clId="{37E9D8D6-553C-4AAC-A2D6-F44B1798E1A7}" dt="2022-05-09T16:58:17.353" v="6314" actId="20577"/>
        <pc:sldMkLst>
          <pc:docMk/>
          <pc:sldMk cId="703428100" sldId="405"/>
        </pc:sldMkLst>
        <pc:spChg chg="del">
          <ac:chgData name="Wesley Alves Fontes" userId="fa031d31-75d0-4aeb-a466-fc60d0a75bc6" providerId="ADAL" clId="{37E9D8D6-553C-4AAC-A2D6-F44B1798E1A7}" dt="2022-05-09T16:56:53.634" v="6277" actId="26606"/>
          <ac:spMkLst>
            <pc:docMk/>
            <pc:sldMk cId="703428100" sldId="405"/>
            <ac:spMk id="2" creationId="{576AC5E4-8E85-B046-A558-8079A4AD0697}"/>
          </ac:spMkLst>
        </pc:spChg>
        <pc:spChg chg="add mod">
          <ac:chgData name="Wesley Alves Fontes" userId="fa031d31-75d0-4aeb-a466-fc60d0a75bc6" providerId="ADAL" clId="{37E9D8D6-553C-4AAC-A2D6-F44B1798E1A7}" dt="2022-05-09T16:58:17.353" v="6314" actId="20577"/>
          <ac:spMkLst>
            <pc:docMk/>
            <pc:sldMk cId="703428100" sldId="405"/>
            <ac:spMk id="12" creationId="{AE78D373-A596-1951-8A80-8EB90AFFF08F}"/>
          </ac:spMkLst>
        </pc:spChg>
        <pc:picChg chg="add mod">
          <ac:chgData name="Wesley Alves Fontes" userId="fa031d31-75d0-4aeb-a466-fc60d0a75bc6" providerId="ADAL" clId="{37E9D8D6-553C-4AAC-A2D6-F44B1798E1A7}" dt="2022-05-09T16:56:53.634" v="6277" actId="26606"/>
          <ac:picMkLst>
            <pc:docMk/>
            <pc:sldMk cId="703428100" sldId="405"/>
            <ac:picMk id="2050" creationId="{EEA65283-A5F9-F363-A709-BA11013C40C5}"/>
          </ac:picMkLst>
        </pc:picChg>
        <pc:picChg chg="add del mod">
          <ac:chgData name="Wesley Alves Fontes" userId="fa031d31-75d0-4aeb-a466-fc60d0a75bc6" providerId="ADAL" clId="{37E9D8D6-553C-4AAC-A2D6-F44B1798E1A7}" dt="2022-05-09T16:55:55.440" v="6272" actId="478"/>
          <ac:picMkLst>
            <pc:docMk/>
            <pc:sldMk cId="703428100" sldId="405"/>
            <ac:picMk id="2052" creationId="{A609CC11-DD4F-E31A-DEC6-230FDF65FF8C}"/>
          </ac:picMkLst>
        </pc:picChg>
        <pc:picChg chg="add mod ord">
          <ac:chgData name="Wesley Alves Fontes" userId="fa031d31-75d0-4aeb-a466-fc60d0a75bc6" providerId="ADAL" clId="{37E9D8D6-553C-4AAC-A2D6-F44B1798E1A7}" dt="2022-05-09T16:56:53.634" v="6277" actId="26606"/>
          <ac:picMkLst>
            <pc:docMk/>
            <pc:sldMk cId="703428100" sldId="405"/>
            <ac:picMk id="2054" creationId="{DBBF542A-5634-D0BC-EB15-C380A0EDD39A}"/>
          </ac:picMkLst>
        </pc:picChg>
        <pc:picChg chg="add del">
          <ac:chgData name="Wesley Alves Fontes" userId="fa031d31-75d0-4aeb-a466-fc60d0a75bc6" providerId="ADAL" clId="{37E9D8D6-553C-4AAC-A2D6-F44B1798E1A7}" dt="2022-05-09T16:53:05.481" v="6264" actId="478"/>
          <ac:picMkLst>
            <pc:docMk/>
            <pc:sldMk cId="703428100" sldId="405"/>
            <ac:picMk id="2056" creationId="{7D993A62-457E-77CC-E8AB-607D864A50D2}"/>
          </ac:picMkLst>
        </pc:picChg>
        <pc:picChg chg="add mod ord">
          <ac:chgData name="Wesley Alves Fontes" userId="fa031d31-75d0-4aeb-a466-fc60d0a75bc6" providerId="ADAL" clId="{37E9D8D6-553C-4AAC-A2D6-F44B1798E1A7}" dt="2022-05-09T16:56:53.634" v="6277" actId="26606"/>
          <ac:picMkLst>
            <pc:docMk/>
            <pc:sldMk cId="703428100" sldId="405"/>
            <ac:picMk id="2058" creationId="{0C6412D3-023E-2793-7669-BE7697DEA009}"/>
          </ac:picMkLst>
        </pc:picChg>
        <pc:picChg chg="add mod">
          <ac:chgData name="Wesley Alves Fontes" userId="fa031d31-75d0-4aeb-a466-fc60d0a75bc6" providerId="ADAL" clId="{37E9D8D6-553C-4AAC-A2D6-F44B1798E1A7}" dt="2022-05-09T16:56:53.634" v="6277" actId="26606"/>
          <ac:picMkLst>
            <pc:docMk/>
            <pc:sldMk cId="703428100" sldId="405"/>
            <ac:picMk id="2060" creationId="{C2DD9FBF-4A6E-BD7C-92E5-ABEB755D1068}"/>
          </ac:picMkLst>
        </pc:picChg>
        <pc:picChg chg="add mod">
          <ac:chgData name="Wesley Alves Fontes" userId="fa031d31-75d0-4aeb-a466-fc60d0a75bc6" providerId="ADAL" clId="{37E9D8D6-553C-4AAC-A2D6-F44B1798E1A7}" dt="2022-05-09T16:56:53.634" v="6277" actId="26606"/>
          <ac:picMkLst>
            <pc:docMk/>
            <pc:sldMk cId="703428100" sldId="405"/>
            <ac:picMk id="2062" creationId="{EC0D764E-120C-F21E-3703-E3A987DD9B12}"/>
          </ac:picMkLst>
        </pc:picChg>
        <pc:picChg chg="add mod ord">
          <ac:chgData name="Wesley Alves Fontes" userId="fa031d31-75d0-4aeb-a466-fc60d0a75bc6" providerId="ADAL" clId="{37E9D8D6-553C-4AAC-A2D6-F44B1798E1A7}" dt="2022-05-09T16:56:53.634" v="6277" actId="26606"/>
          <ac:picMkLst>
            <pc:docMk/>
            <pc:sldMk cId="703428100" sldId="405"/>
            <ac:picMk id="2064" creationId="{718EF460-1C16-0AF3-5E83-7A59D9393BCD}"/>
          </ac:picMkLst>
        </pc:picChg>
        <pc:picChg chg="add mod ord">
          <ac:chgData name="Wesley Alves Fontes" userId="fa031d31-75d0-4aeb-a466-fc60d0a75bc6" providerId="ADAL" clId="{37E9D8D6-553C-4AAC-A2D6-F44B1798E1A7}" dt="2022-05-09T16:56:53.634" v="6277" actId="26606"/>
          <ac:picMkLst>
            <pc:docMk/>
            <pc:sldMk cId="703428100" sldId="405"/>
            <ac:picMk id="2066" creationId="{1F516D64-87EA-C406-8CF7-560B64255FC3}"/>
          </ac:picMkLst>
        </pc:picChg>
      </pc:sldChg>
      <pc:sldChg chg="addSp delSp add del setBg delDesignElem">
        <pc:chgData name="Wesley Alves Fontes" userId="fa031d31-75d0-4aeb-a466-fc60d0a75bc6" providerId="ADAL" clId="{37E9D8D6-553C-4AAC-A2D6-F44B1798E1A7}" dt="2022-05-09T17:00:33.437" v="6337"/>
        <pc:sldMkLst>
          <pc:docMk/>
          <pc:sldMk cId="1678126197" sldId="406"/>
        </pc:sldMkLst>
        <pc:spChg chg="add del">
          <ac:chgData name="Wesley Alves Fontes" userId="fa031d31-75d0-4aeb-a466-fc60d0a75bc6" providerId="ADAL" clId="{37E9D8D6-553C-4AAC-A2D6-F44B1798E1A7}" dt="2022-05-09T17:00:33.437" v="6337"/>
          <ac:spMkLst>
            <pc:docMk/>
            <pc:sldMk cId="1678126197" sldId="406"/>
            <ac:spMk id="72" creationId="{5A59F003-E00A-43F9-91DC-CC54E3B87466}"/>
          </ac:spMkLst>
        </pc:spChg>
        <pc:spChg chg="add del">
          <ac:chgData name="Wesley Alves Fontes" userId="fa031d31-75d0-4aeb-a466-fc60d0a75bc6" providerId="ADAL" clId="{37E9D8D6-553C-4AAC-A2D6-F44B1798E1A7}" dt="2022-05-09T17:00:33.437" v="6337"/>
          <ac:spMkLst>
            <pc:docMk/>
            <pc:sldMk cId="1678126197" sldId="406"/>
            <ac:spMk id="74" creationId="{D74A4382-E3AD-430A-9A1F-DFA3E0E77A7D}"/>
          </ac:spMkLst>
        </pc:spChg>
        <pc:spChg chg="add del">
          <ac:chgData name="Wesley Alves Fontes" userId="fa031d31-75d0-4aeb-a466-fc60d0a75bc6" providerId="ADAL" clId="{37E9D8D6-553C-4AAC-A2D6-F44B1798E1A7}" dt="2022-05-09T17:00:33.437" v="6337"/>
          <ac:spMkLst>
            <pc:docMk/>
            <pc:sldMk cId="1678126197" sldId="406"/>
            <ac:spMk id="76" creationId="{79F40191-0F44-4FD1-82CC-ACB507C14BE6}"/>
          </ac:spMkLst>
        </pc:spChg>
      </pc:sldChg>
      <pc:sldChg chg="modSp add mod">
        <pc:chgData name="Wesley Alves Fontes" userId="fa031d31-75d0-4aeb-a466-fc60d0a75bc6" providerId="ADAL" clId="{37E9D8D6-553C-4AAC-A2D6-F44B1798E1A7}" dt="2022-05-09T17:00:36.977" v="6344" actId="20577"/>
        <pc:sldMkLst>
          <pc:docMk/>
          <pc:sldMk cId="4060520133" sldId="406"/>
        </pc:sldMkLst>
        <pc:spChg chg="mod">
          <ac:chgData name="Wesley Alves Fontes" userId="fa031d31-75d0-4aeb-a466-fc60d0a75bc6" providerId="ADAL" clId="{37E9D8D6-553C-4AAC-A2D6-F44B1798E1A7}" dt="2022-05-09T17:00:36.977" v="6344" actId="20577"/>
          <ac:spMkLst>
            <pc:docMk/>
            <pc:sldMk cId="4060520133" sldId="406"/>
            <ac:spMk id="14338" creationId="{00000000-0000-0000-0000-000000000000}"/>
          </ac:spMkLst>
        </pc:spChg>
      </pc:sldChg>
      <pc:sldChg chg="modSp add mod">
        <pc:chgData name="Wesley Alves Fontes" userId="fa031d31-75d0-4aeb-a466-fc60d0a75bc6" providerId="ADAL" clId="{37E9D8D6-553C-4AAC-A2D6-F44B1798E1A7}" dt="2022-05-09T17:01:04.105" v="6381" actId="20577"/>
        <pc:sldMkLst>
          <pc:docMk/>
          <pc:sldMk cId="69105517" sldId="407"/>
        </pc:sldMkLst>
        <pc:spChg chg="mod">
          <ac:chgData name="Wesley Alves Fontes" userId="fa031d31-75d0-4aeb-a466-fc60d0a75bc6" providerId="ADAL" clId="{37E9D8D6-553C-4AAC-A2D6-F44B1798E1A7}" dt="2022-05-09T17:01:04.105" v="6381" actId="20577"/>
          <ac:spMkLst>
            <pc:docMk/>
            <pc:sldMk cId="69105517" sldId="407"/>
            <ac:spMk id="14338" creationId="{00000000-0000-0000-0000-000000000000}"/>
          </ac:spMkLst>
        </pc:spChg>
      </pc:sldChg>
      <pc:sldChg chg="addSp delSp add del setBg delDesignElem">
        <pc:chgData name="Wesley Alves Fontes" userId="fa031d31-75d0-4aeb-a466-fc60d0a75bc6" providerId="ADAL" clId="{37E9D8D6-553C-4AAC-A2D6-F44B1798E1A7}" dt="2022-05-09T17:00:55.998" v="6348"/>
        <pc:sldMkLst>
          <pc:docMk/>
          <pc:sldMk cId="3019655276" sldId="407"/>
        </pc:sldMkLst>
        <pc:spChg chg="add del">
          <ac:chgData name="Wesley Alves Fontes" userId="fa031d31-75d0-4aeb-a466-fc60d0a75bc6" providerId="ADAL" clId="{37E9D8D6-553C-4AAC-A2D6-F44B1798E1A7}" dt="2022-05-09T17:00:55.998" v="6348"/>
          <ac:spMkLst>
            <pc:docMk/>
            <pc:sldMk cId="3019655276" sldId="407"/>
            <ac:spMk id="72" creationId="{5A59F003-E00A-43F9-91DC-CC54E3B87466}"/>
          </ac:spMkLst>
        </pc:spChg>
        <pc:spChg chg="add del">
          <ac:chgData name="Wesley Alves Fontes" userId="fa031d31-75d0-4aeb-a466-fc60d0a75bc6" providerId="ADAL" clId="{37E9D8D6-553C-4AAC-A2D6-F44B1798E1A7}" dt="2022-05-09T17:00:55.998" v="6348"/>
          <ac:spMkLst>
            <pc:docMk/>
            <pc:sldMk cId="3019655276" sldId="407"/>
            <ac:spMk id="74" creationId="{D74A4382-E3AD-430A-9A1F-DFA3E0E77A7D}"/>
          </ac:spMkLst>
        </pc:spChg>
        <pc:spChg chg="add del">
          <ac:chgData name="Wesley Alves Fontes" userId="fa031d31-75d0-4aeb-a466-fc60d0a75bc6" providerId="ADAL" clId="{37E9D8D6-553C-4AAC-A2D6-F44B1798E1A7}" dt="2022-05-09T17:00:55.998" v="6348"/>
          <ac:spMkLst>
            <pc:docMk/>
            <pc:sldMk cId="3019655276" sldId="407"/>
            <ac:spMk id="76" creationId="{79F40191-0F44-4FD1-82CC-ACB507C14BE6}"/>
          </ac:spMkLst>
        </pc:spChg>
      </pc:sldChg>
      <pc:sldChg chg="modSp add mod">
        <pc:chgData name="Wesley Alves Fontes" userId="fa031d31-75d0-4aeb-a466-fc60d0a75bc6" providerId="ADAL" clId="{37E9D8D6-553C-4AAC-A2D6-F44B1798E1A7}" dt="2022-05-09T17:02:16.917" v="6398" actId="20577"/>
        <pc:sldMkLst>
          <pc:docMk/>
          <pc:sldMk cId="1766751469" sldId="408"/>
        </pc:sldMkLst>
        <pc:spChg chg="mod">
          <ac:chgData name="Wesley Alves Fontes" userId="fa031d31-75d0-4aeb-a466-fc60d0a75bc6" providerId="ADAL" clId="{37E9D8D6-553C-4AAC-A2D6-F44B1798E1A7}" dt="2022-05-09T17:02:16.917" v="6398" actId="20577"/>
          <ac:spMkLst>
            <pc:docMk/>
            <pc:sldMk cId="1766751469" sldId="408"/>
            <ac:spMk id="14338" creationId="{00000000-0000-0000-0000-000000000000}"/>
          </ac:spMkLst>
        </pc:spChg>
      </pc:sldChg>
      <pc:sldChg chg="addSp delSp add del setBg delDesignElem">
        <pc:chgData name="Wesley Alves Fontes" userId="fa031d31-75d0-4aeb-a466-fc60d0a75bc6" providerId="ADAL" clId="{37E9D8D6-553C-4AAC-A2D6-F44B1798E1A7}" dt="2022-05-09T17:02:12.230" v="6385"/>
        <pc:sldMkLst>
          <pc:docMk/>
          <pc:sldMk cId="4218699495" sldId="408"/>
        </pc:sldMkLst>
        <pc:spChg chg="add del">
          <ac:chgData name="Wesley Alves Fontes" userId="fa031d31-75d0-4aeb-a466-fc60d0a75bc6" providerId="ADAL" clId="{37E9D8D6-553C-4AAC-A2D6-F44B1798E1A7}" dt="2022-05-09T17:02:12.230" v="6385"/>
          <ac:spMkLst>
            <pc:docMk/>
            <pc:sldMk cId="4218699495" sldId="408"/>
            <ac:spMk id="72" creationId="{5A59F003-E00A-43F9-91DC-CC54E3B87466}"/>
          </ac:spMkLst>
        </pc:spChg>
        <pc:spChg chg="add del">
          <ac:chgData name="Wesley Alves Fontes" userId="fa031d31-75d0-4aeb-a466-fc60d0a75bc6" providerId="ADAL" clId="{37E9D8D6-553C-4AAC-A2D6-F44B1798E1A7}" dt="2022-05-09T17:02:12.230" v="6385"/>
          <ac:spMkLst>
            <pc:docMk/>
            <pc:sldMk cId="4218699495" sldId="408"/>
            <ac:spMk id="74" creationId="{D74A4382-E3AD-430A-9A1F-DFA3E0E77A7D}"/>
          </ac:spMkLst>
        </pc:spChg>
        <pc:spChg chg="add del">
          <ac:chgData name="Wesley Alves Fontes" userId="fa031d31-75d0-4aeb-a466-fc60d0a75bc6" providerId="ADAL" clId="{37E9D8D6-553C-4AAC-A2D6-F44B1798E1A7}" dt="2022-05-09T17:02:12.230" v="6385"/>
          <ac:spMkLst>
            <pc:docMk/>
            <pc:sldMk cId="4218699495" sldId="408"/>
            <ac:spMk id="76" creationId="{79F40191-0F44-4FD1-82CC-ACB507C14BE6}"/>
          </ac:spMkLst>
        </pc:spChg>
      </pc:sldChg>
      <pc:sldMasterChg chg="addSldLayout modSldLayout">
        <pc:chgData name="Wesley Alves Fontes" userId="fa031d31-75d0-4aeb-a466-fc60d0a75bc6" providerId="ADAL" clId="{37E9D8D6-553C-4AAC-A2D6-F44B1798E1A7}" dt="2022-05-06T16:35:24.690" v="5333" actId="6549"/>
        <pc:sldMasterMkLst>
          <pc:docMk/>
          <pc:sldMasterMk cId="0" sldId="2147483648"/>
        </pc:sldMasterMkLst>
        <pc:sldLayoutChg chg="modSp new mod">
          <pc:chgData name="Wesley Alves Fontes" userId="fa031d31-75d0-4aeb-a466-fc60d0a75bc6" providerId="ADAL" clId="{37E9D8D6-553C-4AAC-A2D6-F44B1798E1A7}" dt="2022-05-06T16:35:24.690" v="5333" actId="6549"/>
          <pc:sldLayoutMkLst>
            <pc:docMk/>
            <pc:sldMasterMk cId="0" sldId="2147483648"/>
            <pc:sldLayoutMk cId="1466942736" sldId="2147483840"/>
          </pc:sldLayoutMkLst>
          <pc:spChg chg="mod">
            <ac:chgData name="Wesley Alves Fontes" userId="fa031d31-75d0-4aeb-a466-fc60d0a75bc6" providerId="ADAL" clId="{37E9D8D6-553C-4AAC-A2D6-F44B1798E1A7}" dt="2022-05-06T16:35:24.690" v="5333" actId="6549"/>
            <ac:spMkLst>
              <pc:docMk/>
              <pc:sldMasterMk cId="0" sldId="2147483648"/>
              <pc:sldLayoutMk cId="1466942736" sldId="2147483840"/>
              <ac:spMk id="2" creationId="{12DA6B0A-A098-9EF1-1299-57A1619599B1}"/>
            </ac:spMkLst>
          </pc:spChg>
          <pc:picChg chg="mod">
            <ac:chgData name="Wesley Alves Fontes" userId="fa031d31-75d0-4aeb-a466-fc60d0a75bc6" providerId="ADAL" clId="{37E9D8D6-553C-4AAC-A2D6-F44B1798E1A7}" dt="2022-05-06T16:35:02.836" v="5287"/>
            <ac:picMkLst>
              <pc:docMk/>
              <pc:sldMasterMk cId="0" sldId="2147483648"/>
              <pc:sldLayoutMk cId="1466942736" sldId="2147483840"/>
              <ac:picMk id="3" creationId="{0C186851-7B8A-FE1A-E82C-C4EDE0614110}"/>
            </ac:picMkLst>
          </pc:picChg>
        </pc:sldLayoutChg>
        <pc:sldLayoutChg chg="new mod">
          <pc:chgData name="Wesley Alves Fontes" userId="fa031d31-75d0-4aeb-a466-fc60d0a75bc6" providerId="ADAL" clId="{37E9D8D6-553C-4AAC-A2D6-F44B1798E1A7}" dt="2022-05-06T16:13:27.164" v="5041" actId="11236"/>
          <pc:sldLayoutMkLst>
            <pc:docMk/>
            <pc:sldMasterMk cId="0" sldId="2147483648"/>
            <pc:sldLayoutMk cId="670473268" sldId="2147483841"/>
          </pc:sldLayoutMkLst>
        </pc:sldLayoutChg>
        <pc:sldLayoutChg chg="add mod modTransition">
          <pc:chgData name="Wesley Alves Fontes" userId="fa031d31-75d0-4aeb-a466-fc60d0a75bc6" providerId="ADAL" clId="{37E9D8D6-553C-4AAC-A2D6-F44B1798E1A7}" dt="2022-05-06T16:32:23.149" v="5282" actId="2890"/>
          <pc:sldLayoutMkLst>
            <pc:docMk/>
            <pc:sldMasterMk cId="0" sldId="2147483648"/>
            <pc:sldLayoutMk cId="655334876" sldId="2147483842"/>
          </pc:sldLayoutMkLst>
        </pc:sldLayoutChg>
      </pc:sldMasterChg>
      <pc:sldMasterChg chg="new del mod addSldLayout delSldLayout">
        <pc:chgData name="Wesley Alves Fontes" userId="fa031d31-75d0-4aeb-a466-fc60d0a75bc6" providerId="ADAL" clId="{37E9D8D6-553C-4AAC-A2D6-F44B1798E1A7}" dt="2022-05-06T16:13:23.271" v="5040" actId="6938"/>
        <pc:sldMasterMkLst>
          <pc:docMk/>
          <pc:sldMasterMk cId="787794048" sldId="2147483841"/>
        </pc:sldMasterMkLst>
        <pc:sldLayoutChg chg="new del replId">
          <pc:chgData name="Wesley Alves Fontes" userId="fa031d31-75d0-4aeb-a466-fc60d0a75bc6" providerId="ADAL" clId="{37E9D8D6-553C-4AAC-A2D6-F44B1798E1A7}" dt="2022-05-06T16:13:23.271" v="5040" actId="6938"/>
          <pc:sldLayoutMkLst>
            <pc:docMk/>
            <pc:sldMasterMk cId="787794048" sldId="2147483841"/>
            <pc:sldLayoutMk cId="984572271" sldId="2147483842"/>
          </pc:sldLayoutMkLst>
        </pc:sldLayoutChg>
        <pc:sldLayoutChg chg="new del replId">
          <pc:chgData name="Wesley Alves Fontes" userId="fa031d31-75d0-4aeb-a466-fc60d0a75bc6" providerId="ADAL" clId="{37E9D8D6-553C-4AAC-A2D6-F44B1798E1A7}" dt="2022-05-06T16:13:23.271" v="5040" actId="6938"/>
          <pc:sldLayoutMkLst>
            <pc:docMk/>
            <pc:sldMasterMk cId="787794048" sldId="2147483841"/>
            <pc:sldLayoutMk cId="2406388053" sldId="2147483843"/>
          </pc:sldLayoutMkLst>
        </pc:sldLayoutChg>
        <pc:sldLayoutChg chg="new del replId">
          <pc:chgData name="Wesley Alves Fontes" userId="fa031d31-75d0-4aeb-a466-fc60d0a75bc6" providerId="ADAL" clId="{37E9D8D6-553C-4AAC-A2D6-F44B1798E1A7}" dt="2022-05-06T16:13:23.271" v="5040" actId="6938"/>
          <pc:sldLayoutMkLst>
            <pc:docMk/>
            <pc:sldMasterMk cId="787794048" sldId="2147483841"/>
            <pc:sldLayoutMk cId="3245397159" sldId="2147483844"/>
          </pc:sldLayoutMkLst>
        </pc:sldLayoutChg>
        <pc:sldLayoutChg chg="new del replId">
          <pc:chgData name="Wesley Alves Fontes" userId="fa031d31-75d0-4aeb-a466-fc60d0a75bc6" providerId="ADAL" clId="{37E9D8D6-553C-4AAC-A2D6-F44B1798E1A7}" dt="2022-05-06T16:13:23.271" v="5040" actId="6938"/>
          <pc:sldLayoutMkLst>
            <pc:docMk/>
            <pc:sldMasterMk cId="787794048" sldId="2147483841"/>
            <pc:sldLayoutMk cId="210077016" sldId="2147483845"/>
          </pc:sldLayoutMkLst>
        </pc:sldLayoutChg>
        <pc:sldLayoutChg chg="new del replId">
          <pc:chgData name="Wesley Alves Fontes" userId="fa031d31-75d0-4aeb-a466-fc60d0a75bc6" providerId="ADAL" clId="{37E9D8D6-553C-4AAC-A2D6-F44B1798E1A7}" dt="2022-05-06T16:13:23.271" v="5040" actId="6938"/>
          <pc:sldLayoutMkLst>
            <pc:docMk/>
            <pc:sldMasterMk cId="787794048" sldId="2147483841"/>
            <pc:sldLayoutMk cId="572237752" sldId="2147483846"/>
          </pc:sldLayoutMkLst>
        </pc:sldLayoutChg>
        <pc:sldLayoutChg chg="new del replId">
          <pc:chgData name="Wesley Alves Fontes" userId="fa031d31-75d0-4aeb-a466-fc60d0a75bc6" providerId="ADAL" clId="{37E9D8D6-553C-4AAC-A2D6-F44B1798E1A7}" dt="2022-05-06T16:13:23.271" v="5040" actId="6938"/>
          <pc:sldLayoutMkLst>
            <pc:docMk/>
            <pc:sldMasterMk cId="787794048" sldId="2147483841"/>
            <pc:sldLayoutMk cId="3997821797" sldId="2147483847"/>
          </pc:sldLayoutMkLst>
        </pc:sldLayoutChg>
        <pc:sldLayoutChg chg="new del replId">
          <pc:chgData name="Wesley Alves Fontes" userId="fa031d31-75d0-4aeb-a466-fc60d0a75bc6" providerId="ADAL" clId="{37E9D8D6-553C-4AAC-A2D6-F44B1798E1A7}" dt="2022-05-06T16:13:23.271" v="5040" actId="6938"/>
          <pc:sldLayoutMkLst>
            <pc:docMk/>
            <pc:sldMasterMk cId="787794048" sldId="2147483841"/>
            <pc:sldLayoutMk cId="2743092792" sldId="2147483848"/>
          </pc:sldLayoutMkLst>
        </pc:sldLayoutChg>
        <pc:sldLayoutChg chg="new del replId">
          <pc:chgData name="Wesley Alves Fontes" userId="fa031d31-75d0-4aeb-a466-fc60d0a75bc6" providerId="ADAL" clId="{37E9D8D6-553C-4AAC-A2D6-F44B1798E1A7}" dt="2022-05-06T16:13:23.271" v="5040" actId="6938"/>
          <pc:sldLayoutMkLst>
            <pc:docMk/>
            <pc:sldMasterMk cId="787794048" sldId="2147483841"/>
            <pc:sldLayoutMk cId="3573428203" sldId="2147483849"/>
          </pc:sldLayoutMkLst>
        </pc:sldLayoutChg>
        <pc:sldLayoutChg chg="new del replId">
          <pc:chgData name="Wesley Alves Fontes" userId="fa031d31-75d0-4aeb-a466-fc60d0a75bc6" providerId="ADAL" clId="{37E9D8D6-553C-4AAC-A2D6-F44B1798E1A7}" dt="2022-05-06T16:13:23.271" v="5040" actId="6938"/>
          <pc:sldLayoutMkLst>
            <pc:docMk/>
            <pc:sldMasterMk cId="787794048" sldId="2147483841"/>
            <pc:sldLayoutMk cId="2534553376" sldId="2147483850"/>
          </pc:sldLayoutMkLst>
        </pc:sldLayoutChg>
        <pc:sldLayoutChg chg="new del replId">
          <pc:chgData name="Wesley Alves Fontes" userId="fa031d31-75d0-4aeb-a466-fc60d0a75bc6" providerId="ADAL" clId="{37E9D8D6-553C-4AAC-A2D6-F44B1798E1A7}" dt="2022-05-06T16:13:23.271" v="5040" actId="6938"/>
          <pc:sldLayoutMkLst>
            <pc:docMk/>
            <pc:sldMasterMk cId="787794048" sldId="2147483841"/>
            <pc:sldLayoutMk cId="2754164142" sldId="2147483851"/>
          </pc:sldLayoutMkLst>
        </pc:sldLayoutChg>
        <pc:sldLayoutChg chg="new del replId">
          <pc:chgData name="Wesley Alves Fontes" userId="fa031d31-75d0-4aeb-a466-fc60d0a75bc6" providerId="ADAL" clId="{37E9D8D6-553C-4AAC-A2D6-F44B1798E1A7}" dt="2022-05-06T16:13:23.271" v="5040" actId="6938"/>
          <pc:sldLayoutMkLst>
            <pc:docMk/>
            <pc:sldMasterMk cId="787794048" sldId="2147483841"/>
            <pc:sldLayoutMk cId="4019178410" sldId="2147483852"/>
          </pc:sldLayoutMkLst>
        </pc:sldLayoutChg>
      </pc:sldMasterChg>
    </pc:docChg>
  </pc:docChgLst>
  <pc:docChgLst>
    <pc:chgData name="Felipe Vieira da Silva" userId="5c3d26fc-009d-4400-bff2-589ceb0cde13" providerId="ADAL" clId="{5A9C43D5-64C8-4096-BA57-F50528368F10}"/>
    <pc:docChg chg="undo custSel modSld">
      <pc:chgData name="Felipe Vieira da Silva" userId="5c3d26fc-009d-4400-bff2-589ceb0cde13" providerId="ADAL" clId="{5A9C43D5-64C8-4096-BA57-F50528368F10}" dt="2022-05-18T19:42:23.048" v="1831" actId="6549"/>
      <pc:docMkLst>
        <pc:docMk/>
      </pc:docMkLst>
      <pc:sldChg chg="modSp mod">
        <pc:chgData name="Felipe Vieira da Silva" userId="5c3d26fc-009d-4400-bff2-589ceb0cde13" providerId="ADAL" clId="{5A9C43D5-64C8-4096-BA57-F50528368F10}" dt="2022-05-18T19:37:21.805" v="1797" actId="1035"/>
        <pc:sldMkLst>
          <pc:docMk/>
          <pc:sldMk cId="824963144" sldId="442"/>
        </pc:sldMkLst>
        <pc:spChg chg="mod">
          <ac:chgData name="Felipe Vieira da Silva" userId="5c3d26fc-009d-4400-bff2-589ceb0cde13" providerId="ADAL" clId="{5A9C43D5-64C8-4096-BA57-F50528368F10}" dt="2022-05-18T17:46:45.620" v="615" actId="20577"/>
          <ac:spMkLst>
            <pc:docMk/>
            <pc:sldMk cId="824963144" sldId="442"/>
            <ac:spMk id="13" creationId="{36B41B22-ED15-EBEA-3765-2629AE93A747}"/>
          </ac:spMkLst>
        </pc:spChg>
        <pc:spChg chg="mod">
          <ac:chgData name="Felipe Vieira da Silva" userId="5c3d26fc-009d-4400-bff2-589ceb0cde13" providerId="ADAL" clId="{5A9C43D5-64C8-4096-BA57-F50528368F10}" dt="2022-05-18T19:37:21.805" v="1797" actId="1035"/>
          <ac:spMkLst>
            <pc:docMk/>
            <pc:sldMk cId="824963144" sldId="442"/>
            <ac:spMk id="17" creationId="{5C34244E-1F04-3953-965F-688115621EB5}"/>
          </ac:spMkLst>
        </pc:spChg>
        <pc:spChg chg="mod">
          <ac:chgData name="Felipe Vieira da Silva" userId="5c3d26fc-009d-4400-bff2-589ceb0cde13" providerId="ADAL" clId="{5A9C43D5-64C8-4096-BA57-F50528368F10}" dt="2022-05-18T18:47:03.201" v="1326" actId="1036"/>
          <ac:spMkLst>
            <pc:docMk/>
            <pc:sldMk cId="824963144" sldId="442"/>
            <ac:spMk id="18" creationId="{773A2287-CB2E-F48C-DEF3-291FC97778E2}"/>
          </ac:spMkLst>
        </pc:spChg>
        <pc:picChg chg="mod">
          <ac:chgData name="Felipe Vieira da Silva" userId="5c3d26fc-009d-4400-bff2-589ceb0cde13" providerId="ADAL" clId="{5A9C43D5-64C8-4096-BA57-F50528368F10}" dt="2022-05-18T18:47:03.201" v="1326" actId="1036"/>
          <ac:picMkLst>
            <pc:docMk/>
            <pc:sldMk cId="824963144" sldId="442"/>
            <ac:picMk id="19" creationId="{DBF480DF-A61E-B984-71A3-07895D8DADB5}"/>
          </ac:picMkLst>
        </pc:picChg>
      </pc:sldChg>
      <pc:sldChg chg="modSp mod">
        <pc:chgData name="Felipe Vieira da Silva" userId="5c3d26fc-009d-4400-bff2-589ceb0cde13" providerId="ADAL" clId="{5A9C43D5-64C8-4096-BA57-F50528368F10}" dt="2022-05-18T19:42:23.048" v="1831" actId="6549"/>
        <pc:sldMkLst>
          <pc:docMk/>
          <pc:sldMk cId="1650390097" sldId="443"/>
        </pc:sldMkLst>
        <pc:spChg chg="mod">
          <ac:chgData name="Felipe Vieira da Silva" userId="5c3d26fc-009d-4400-bff2-589ceb0cde13" providerId="ADAL" clId="{5A9C43D5-64C8-4096-BA57-F50528368F10}" dt="2022-05-18T19:24:15.432" v="1614" actId="1035"/>
          <ac:spMkLst>
            <pc:docMk/>
            <pc:sldMk cId="1650390097" sldId="443"/>
            <ac:spMk id="17" creationId="{4A5E030E-DF37-C0AA-FC2A-70B0441E2597}"/>
          </ac:spMkLst>
        </pc:spChg>
        <pc:spChg chg="mod">
          <ac:chgData name="Felipe Vieira da Silva" userId="5c3d26fc-009d-4400-bff2-589ceb0cde13" providerId="ADAL" clId="{5A9C43D5-64C8-4096-BA57-F50528368F10}" dt="2022-05-18T19:42:23.048" v="1831" actId="6549"/>
          <ac:spMkLst>
            <pc:docMk/>
            <pc:sldMk cId="1650390097" sldId="443"/>
            <ac:spMk id="18" creationId="{920E2179-AD1C-6323-7DD5-812273E9AC02}"/>
          </ac:spMkLst>
        </pc:spChg>
        <pc:spChg chg="mod">
          <ac:chgData name="Felipe Vieira da Silva" userId="5c3d26fc-009d-4400-bff2-589ceb0cde13" providerId="ADAL" clId="{5A9C43D5-64C8-4096-BA57-F50528368F10}" dt="2022-05-18T19:24:15.432" v="1614" actId="1035"/>
          <ac:spMkLst>
            <pc:docMk/>
            <pc:sldMk cId="1650390097" sldId="443"/>
            <ac:spMk id="27" creationId="{072C8D33-99B1-D92D-5DC0-70120194EF61}"/>
          </ac:spMkLst>
        </pc:spChg>
        <pc:spChg chg="mod">
          <ac:chgData name="Felipe Vieira da Silva" userId="5c3d26fc-009d-4400-bff2-589ceb0cde13" providerId="ADAL" clId="{5A9C43D5-64C8-4096-BA57-F50528368F10}" dt="2022-05-18T19:24:15.432" v="1614" actId="1035"/>
          <ac:spMkLst>
            <pc:docMk/>
            <pc:sldMk cId="1650390097" sldId="443"/>
            <ac:spMk id="29" creationId="{26C66961-DA51-A8F1-5152-0CF1D028F645}"/>
          </ac:spMkLst>
        </pc:spChg>
        <pc:spChg chg="mod">
          <ac:chgData name="Felipe Vieira da Silva" userId="5c3d26fc-009d-4400-bff2-589ceb0cde13" providerId="ADAL" clId="{5A9C43D5-64C8-4096-BA57-F50528368F10}" dt="2022-05-18T18:17:31.056" v="1066" actId="20577"/>
          <ac:spMkLst>
            <pc:docMk/>
            <pc:sldMk cId="1650390097" sldId="443"/>
            <ac:spMk id="31" creationId="{93B031A7-1997-91A6-0346-CEA82A154102}"/>
          </ac:spMkLst>
        </pc:spChg>
        <pc:picChg chg="mod">
          <ac:chgData name="Felipe Vieira da Silva" userId="5c3d26fc-009d-4400-bff2-589ceb0cde13" providerId="ADAL" clId="{5A9C43D5-64C8-4096-BA57-F50528368F10}" dt="2022-05-18T19:24:15.432" v="1614" actId="1035"/>
          <ac:picMkLst>
            <pc:docMk/>
            <pc:sldMk cId="1650390097" sldId="443"/>
            <ac:picMk id="19" creationId="{E60F61D9-44A9-FC94-3109-F2E667D7EF20}"/>
          </ac:picMkLst>
        </pc:picChg>
        <pc:picChg chg="mod">
          <ac:chgData name="Felipe Vieira da Silva" userId="5c3d26fc-009d-4400-bff2-589ceb0cde13" providerId="ADAL" clId="{5A9C43D5-64C8-4096-BA57-F50528368F10}" dt="2022-05-18T19:24:15.432" v="1614" actId="1035"/>
          <ac:picMkLst>
            <pc:docMk/>
            <pc:sldMk cId="1650390097" sldId="443"/>
            <ac:picMk id="28" creationId="{D383DF6B-18A8-E774-3525-C512652C3BFC}"/>
          </ac:picMkLst>
        </pc:picChg>
        <pc:picChg chg="mod">
          <ac:chgData name="Felipe Vieira da Silva" userId="5c3d26fc-009d-4400-bff2-589ceb0cde13" providerId="ADAL" clId="{5A9C43D5-64C8-4096-BA57-F50528368F10}" dt="2022-05-18T19:24:15.432" v="1614" actId="1035"/>
          <ac:picMkLst>
            <pc:docMk/>
            <pc:sldMk cId="1650390097" sldId="443"/>
            <ac:picMk id="30" creationId="{81B762A6-F6A1-D374-9AEA-8A9976D649AC}"/>
          </ac:picMkLst>
        </pc:picChg>
      </pc:sldChg>
      <pc:sldChg chg="modSp mod">
        <pc:chgData name="Felipe Vieira da Silva" userId="5c3d26fc-009d-4400-bff2-589ceb0cde13" providerId="ADAL" clId="{5A9C43D5-64C8-4096-BA57-F50528368F10}" dt="2022-05-18T19:02:27.323" v="1369" actId="313"/>
        <pc:sldMkLst>
          <pc:docMk/>
          <pc:sldMk cId="2196506479" sldId="445"/>
        </pc:sldMkLst>
        <pc:spChg chg="mod">
          <ac:chgData name="Felipe Vieira da Silva" userId="5c3d26fc-009d-4400-bff2-589ceb0cde13" providerId="ADAL" clId="{5A9C43D5-64C8-4096-BA57-F50528368F10}" dt="2022-05-18T19:02:27.323" v="1369" actId="313"/>
          <ac:spMkLst>
            <pc:docMk/>
            <pc:sldMk cId="2196506479" sldId="445"/>
            <ac:spMk id="15" creationId="{DBFF7AB8-9CB3-58BC-DF9B-A85F16E6213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2AB5B3D-BD84-46B7-5871-020204A527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D8DA436-23D6-C544-7BC4-D6520B56AF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1BC-6A2C-4601-AB53-324378E81AAF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1C35418-3CE6-CA9B-1BA2-05A8552C9F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F1CA29-762C-E24A-A922-3D3048C638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1AE6B-F769-49DA-BC4E-9192657467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20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941BE8C-7CCD-4E3A-B7F2-DA6E8F83A0CE}" type="datetimeFigureOut">
              <a:rPr lang="pt-BR"/>
              <a:pPr>
                <a:defRPr/>
              </a:pPr>
              <a:t>21/10/2022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6ADA517-AB8C-435C-A45C-C624AC24992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8941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Mulher andando na quadra&#10;&#10;Descrição gerada automaticamente com confiança média">
            <a:extLst>
              <a:ext uri="{FF2B5EF4-FFF2-40B4-BE49-F238E27FC236}">
                <a16:creationId xmlns:a16="http://schemas.microsoft.com/office/drawing/2014/main" id="{CA7C72C1-52A5-511C-32FC-58121F6B80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Cidade na beira da água&#10;&#10;Descrição gerada automaticamente">
            <a:extLst>
              <a:ext uri="{FF2B5EF4-FFF2-40B4-BE49-F238E27FC236}">
                <a16:creationId xmlns:a16="http://schemas.microsoft.com/office/drawing/2014/main" id="{FB0E4218-F6CF-2ADA-A4B2-881D273A5E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8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7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ulher andando na quadra&#10;&#10;Descrição gerada automaticamente com confiança média">
            <a:extLst>
              <a:ext uri="{FF2B5EF4-FFF2-40B4-BE49-F238E27FC236}">
                <a16:creationId xmlns:a16="http://schemas.microsoft.com/office/drawing/2014/main" id="{529968AF-A81D-5260-DC5B-41F66C639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831" r="58118"/>
          <a:stretch/>
        </p:blipFill>
        <p:spPr>
          <a:xfrm>
            <a:off x="0" y="0"/>
            <a:ext cx="3302000" cy="6858000"/>
          </a:xfrm>
          <a:prstGeom prst="rect">
            <a:avLst/>
          </a:prstGeom>
        </p:spPr>
      </p:pic>
      <p:pic>
        <p:nvPicPr>
          <p:cNvPr id="5" name="Imagem 4" descr="Barco grande na água&#10;&#10;Descrição gerada automaticamente">
            <a:extLst>
              <a:ext uri="{FF2B5EF4-FFF2-40B4-BE49-F238E27FC236}">
                <a16:creationId xmlns:a16="http://schemas.microsoft.com/office/drawing/2014/main" id="{E48304F5-03A6-4BD7-6A94-897CA17071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320" t="1070" r="46627"/>
          <a:stretch/>
        </p:blipFill>
        <p:spPr>
          <a:xfrm>
            <a:off x="-29030" y="0"/>
            <a:ext cx="4689930" cy="68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2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84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25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Barco na água com cidade ao fundo&#10;&#10;Descrição gerada automaticamente com confiança média">
            <a:extLst>
              <a:ext uri="{FF2B5EF4-FFF2-40B4-BE49-F238E27FC236}">
                <a16:creationId xmlns:a16="http://schemas.microsoft.com/office/drawing/2014/main" id="{393F4ACC-D492-7F42-FFB6-47F6325D9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49" b="20157"/>
          <a:stretch/>
        </p:blipFill>
        <p:spPr>
          <a:xfrm>
            <a:off x="0" y="0"/>
            <a:ext cx="12192000" cy="47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1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Barco na água com prédios ao fundo&#10;&#10;Descrição gerada automaticamente com confiança média">
            <a:extLst>
              <a:ext uri="{FF2B5EF4-FFF2-40B4-BE49-F238E27FC236}">
                <a16:creationId xmlns:a16="http://schemas.microsoft.com/office/drawing/2014/main" id="{CFCCAEA5-D981-334B-5107-F2B1DA303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141"/>
          <a:stretch/>
        </p:blipFill>
        <p:spPr>
          <a:xfrm>
            <a:off x="-11822" y="0"/>
            <a:ext cx="12235572" cy="7016206"/>
          </a:xfrm>
          <a:prstGeom prst="rect">
            <a:avLst/>
          </a:prstGeom>
        </p:spPr>
      </p:pic>
      <p:cxnSp>
        <p:nvCxnSpPr>
          <p:cNvPr id="6" name="Straight Connector 6"/>
          <p:cNvCxnSpPr/>
          <p:nvPr userDrawn="1"/>
        </p:nvCxnSpPr>
        <p:spPr>
          <a:xfrm>
            <a:off x="5983643" y="6309890"/>
            <a:ext cx="6148387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upo 10"/>
          <p:cNvGrpSpPr>
            <a:grpSpLocks/>
          </p:cNvGrpSpPr>
          <p:nvPr userDrawn="1"/>
        </p:nvGrpSpPr>
        <p:grpSpPr bwMode="auto">
          <a:xfrm>
            <a:off x="12388850" y="2100263"/>
            <a:ext cx="1235075" cy="2322512"/>
            <a:chOff x="12389166" y="2099505"/>
            <a:chExt cx="1235394" cy="2322569"/>
          </a:xfrm>
        </p:grpSpPr>
        <p:sp>
          <p:nvSpPr>
            <p:cNvPr id="9" name="Retângulo 8"/>
            <p:cNvSpPr/>
            <p:nvPr/>
          </p:nvSpPr>
          <p:spPr bwMode="auto">
            <a:xfrm rot="10800000">
              <a:off x="12389166" y="2099505"/>
              <a:ext cx="1235394" cy="23225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0" name="Retângulo 9"/>
            <p:cNvSpPr/>
            <p:nvPr/>
          </p:nvSpPr>
          <p:spPr bwMode="auto">
            <a:xfrm rot="10800000">
              <a:off x="12630528" y="3309210"/>
              <a:ext cx="182610" cy="366721"/>
            </a:xfrm>
            <a:prstGeom prst="rect">
              <a:avLst/>
            </a:prstGeom>
            <a:solidFill>
              <a:srgbClr val="00893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1" name="Retângulo 10"/>
            <p:cNvSpPr/>
            <p:nvPr/>
          </p:nvSpPr>
          <p:spPr bwMode="auto">
            <a:xfrm rot="10800000">
              <a:off x="12630528" y="3788646"/>
              <a:ext cx="182610" cy="366721"/>
            </a:xfrm>
            <a:prstGeom prst="rect">
              <a:avLst/>
            </a:prstGeom>
            <a:solidFill>
              <a:srgbClr val="002D5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2" name="Retângulo 11"/>
            <p:cNvSpPr/>
            <p:nvPr/>
          </p:nvSpPr>
          <p:spPr bwMode="auto">
            <a:xfrm rot="10800000">
              <a:off x="12630528" y="2831360"/>
              <a:ext cx="182610" cy="36513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3" name="Retângulo 12"/>
            <p:cNvSpPr/>
            <p:nvPr/>
          </p:nvSpPr>
          <p:spPr bwMode="auto">
            <a:xfrm rot="10800000">
              <a:off x="12940171" y="3787058"/>
              <a:ext cx="184198" cy="366722"/>
            </a:xfrm>
            <a:prstGeom prst="rect">
              <a:avLst/>
            </a:prstGeom>
            <a:solidFill>
              <a:srgbClr val="2B65B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5" name="Retângulo 14"/>
            <p:cNvSpPr/>
            <p:nvPr/>
          </p:nvSpPr>
          <p:spPr bwMode="auto">
            <a:xfrm rot="10800000">
              <a:off x="12938583" y="2351923"/>
              <a:ext cx="182610" cy="3667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6" name="Retângulo 15"/>
            <p:cNvSpPr/>
            <p:nvPr/>
          </p:nvSpPr>
          <p:spPr bwMode="auto">
            <a:xfrm rot="10800000">
              <a:off x="13241874" y="2351923"/>
              <a:ext cx="184198" cy="36672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7" name="Retângulo 16"/>
            <p:cNvSpPr/>
            <p:nvPr/>
          </p:nvSpPr>
          <p:spPr bwMode="auto">
            <a:xfrm rot="10800000">
              <a:off x="12938583" y="3307622"/>
              <a:ext cx="182610" cy="36830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8" name="Retângulo 17"/>
            <p:cNvSpPr/>
            <p:nvPr/>
          </p:nvSpPr>
          <p:spPr bwMode="auto">
            <a:xfrm rot="10800000">
              <a:off x="12940171" y="2834535"/>
              <a:ext cx="184198" cy="3667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9" name="Retângulo 18"/>
            <p:cNvSpPr/>
            <p:nvPr/>
          </p:nvSpPr>
          <p:spPr bwMode="auto">
            <a:xfrm rot="10800000">
              <a:off x="12630528" y="2351923"/>
              <a:ext cx="182610" cy="3667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0" name="Retângulo 19"/>
            <p:cNvSpPr/>
            <p:nvPr/>
          </p:nvSpPr>
          <p:spPr bwMode="auto">
            <a:xfrm rot="10800000">
              <a:off x="13246637" y="3787058"/>
              <a:ext cx="182610" cy="3667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1" name="Retângulo 20"/>
            <p:cNvSpPr/>
            <p:nvPr/>
          </p:nvSpPr>
          <p:spPr bwMode="auto">
            <a:xfrm rot="10800000">
              <a:off x="13248226" y="2831360"/>
              <a:ext cx="184198" cy="3667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1" y="4617663"/>
            <a:ext cx="9084030" cy="1565227"/>
          </a:xfrm>
          <a:prstGeom prst="rect">
            <a:avLst/>
          </a:prstGeom>
        </p:spPr>
        <p:txBody>
          <a:bodyPr anchor="b"/>
          <a:lstStyle>
            <a:lvl1pPr algn="r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1"/>
          </p:nvPr>
        </p:nvSpPr>
        <p:spPr>
          <a:xfrm>
            <a:off x="6145213" y="6368628"/>
            <a:ext cx="6014159" cy="45498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pic>
        <p:nvPicPr>
          <p:cNvPr id="23" name="Imagem 2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3029FD2-F5D1-9397-6296-3A7AB6F270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19281" y="88899"/>
            <a:ext cx="1212749" cy="58621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EC815E1-F59E-D9C7-2808-CAAE60A8C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" y="88899"/>
            <a:ext cx="1362094" cy="33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4483100"/>
            <a:ext cx="12192000" cy="2374900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Vista aérea de cidade com prédios e água ao fundo&#10;&#10;Descrição gerada automaticamente">
            <a:extLst>
              <a:ext uri="{FF2B5EF4-FFF2-40B4-BE49-F238E27FC236}">
                <a16:creationId xmlns:a16="http://schemas.microsoft.com/office/drawing/2014/main" id="{D59B7B2D-B0AC-1986-1639-7B66AC7874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290" b="9503"/>
          <a:stretch/>
        </p:blipFill>
        <p:spPr>
          <a:xfrm>
            <a:off x="-16632" y="-1"/>
            <a:ext cx="12192000" cy="4706563"/>
          </a:xfrm>
          <a:prstGeom prst="rect">
            <a:avLst/>
          </a:prstGeom>
        </p:spPr>
      </p:pic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D98FBDC6-62B9-E553-128B-6D7D29D2BD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0425" y="6222822"/>
            <a:ext cx="1069731" cy="517079"/>
          </a:xfrm>
          <a:prstGeom prst="rect">
            <a:avLst/>
          </a:prstGeom>
        </p:spPr>
      </p:pic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1C6F5D2F-065A-07D1-060F-A66961C64B3B}"/>
              </a:ext>
            </a:extLst>
          </p:cNvPr>
          <p:cNvCxnSpPr/>
          <p:nvPr userDrawn="1"/>
        </p:nvCxnSpPr>
        <p:spPr>
          <a:xfrm>
            <a:off x="6043613" y="6104723"/>
            <a:ext cx="6148387" cy="0"/>
          </a:xfrm>
          <a:prstGeom prst="line">
            <a:avLst/>
          </a:prstGeom>
          <a:ln w="28575" cmpd="sng">
            <a:solidFill>
              <a:srgbClr val="0089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30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navio na água&#10;&#10;Descrição gerada automaticamente">
            <a:extLst>
              <a:ext uri="{FF2B5EF4-FFF2-40B4-BE49-F238E27FC236}">
                <a16:creationId xmlns:a16="http://schemas.microsoft.com/office/drawing/2014/main" id="{22F9211C-88E2-FD6E-9818-505F7B46A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9000"/>
          </a:blip>
          <a:srcRect b="14821"/>
          <a:stretch/>
        </p:blipFill>
        <p:spPr>
          <a:xfrm>
            <a:off x="-6577" y="0"/>
            <a:ext cx="12192000" cy="6858000"/>
          </a:xfrm>
          <a:prstGeom prst="rect">
            <a:avLst/>
          </a:prstGeom>
        </p:spPr>
      </p:pic>
      <p:pic>
        <p:nvPicPr>
          <p:cNvPr id="2" name="Imagem 1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12214F2-3705-A4C9-B2CB-6CFDB6ABF90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24921" y="6345382"/>
            <a:ext cx="1060502" cy="5126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6" r:id="rId3"/>
    <p:sldLayoutId id="2147483831" r:id="rId4"/>
    <p:sldLayoutId id="2147483847" r:id="rId5"/>
    <p:sldLayoutId id="2147483833" r:id="rId6"/>
    <p:sldLayoutId id="2147483839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 andando de skate na rua&#10;&#10;Descrição gerada automaticamente">
            <a:extLst>
              <a:ext uri="{FF2B5EF4-FFF2-40B4-BE49-F238E27FC236}">
                <a16:creationId xmlns:a16="http://schemas.microsoft.com/office/drawing/2014/main" id="{EB787178-387B-D11F-9130-0E195668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06563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746972" y="4911078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B3F2C4-9B45-BC01-4388-E9546ADEF3E7}"/>
              </a:ext>
            </a:extLst>
          </p:cNvPr>
          <p:cNvSpPr txBox="1"/>
          <p:nvPr/>
        </p:nvSpPr>
        <p:spPr>
          <a:xfrm>
            <a:off x="746972" y="5287373"/>
            <a:ext cx="36055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pt-BR" sz="1600" b="1" dirty="0">
                <a:solidFill>
                  <a:srgbClr val="003158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Luiz Carlos Vendrame Júnior</a:t>
            </a:r>
            <a:endParaRPr lang="pt-BR" sz="1600" b="1" dirty="0">
              <a:solidFill>
                <a:srgbClr val="003158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>
              <a:spcAft>
                <a:spcPts val="0"/>
              </a:spcAft>
            </a:pPr>
            <a:r>
              <a:rPr lang="pt-BR" sz="1600" b="1" dirty="0">
                <a:solidFill>
                  <a:srgbClr val="003158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Ricardo Hideki Maeshiro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A7B3E5-3488-C7F1-E089-FF5F7E1BA69D}"/>
              </a:ext>
            </a:extLst>
          </p:cNvPr>
          <p:cNvSpPr txBox="1"/>
          <p:nvPr/>
        </p:nvSpPr>
        <p:spPr>
          <a:xfrm>
            <a:off x="5005037" y="5103316"/>
            <a:ext cx="6796438" cy="95289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>
              <a:defRPr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ICMC / USP - 2º Sem/22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MAI5032 - Tópicos em Pesquisa Operacional (2022)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75B8BC5-2BC8-90BE-17C7-251C39ED4632}"/>
              </a:ext>
            </a:extLst>
          </p:cNvPr>
          <p:cNvCxnSpPr>
            <a:cxnSpLocks/>
          </p:cNvCxnSpPr>
          <p:nvPr/>
        </p:nvCxnSpPr>
        <p:spPr>
          <a:xfrm>
            <a:off x="4813243" y="4911078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Vista de cima de uma montanha&#10;&#10;Descrição gerada automaticamente com confiança baixa">
            <a:extLst>
              <a:ext uri="{FF2B5EF4-FFF2-40B4-BE49-F238E27FC236}">
                <a16:creationId xmlns:a16="http://schemas.microsoft.com/office/drawing/2014/main" id="{BF2C4CF9-5C35-E7AA-A176-B77AA641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0" b="35196"/>
          <a:stretch/>
        </p:blipFill>
        <p:spPr>
          <a:xfrm>
            <a:off x="0" y="-25077"/>
            <a:ext cx="12192000" cy="49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navio, templo&#10;&#10;Descrição gerada automaticamente">
            <a:extLst>
              <a:ext uri="{FF2B5EF4-FFF2-40B4-BE49-F238E27FC236}">
                <a16:creationId xmlns:a16="http://schemas.microsoft.com/office/drawing/2014/main" id="{493EE640-FA4F-BE0C-7497-6569ADB9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7" b="22571"/>
          <a:stretch/>
        </p:blipFill>
        <p:spPr>
          <a:xfrm>
            <a:off x="0" y="0"/>
            <a:ext cx="12192000" cy="17592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0C953D-EE5C-8C0D-9A15-35D2082F8B3A}"/>
              </a:ext>
            </a:extLst>
          </p:cNvPr>
          <p:cNvSpPr/>
          <p:nvPr/>
        </p:nvSpPr>
        <p:spPr>
          <a:xfrm>
            <a:off x="6096001" y="0"/>
            <a:ext cx="6096000" cy="1762125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69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12014847" y="257942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6217920" y="604063"/>
            <a:ext cx="56261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E2F051-1F0C-629E-53B3-2EA43AACC2E2}"/>
              </a:ext>
            </a:extLst>
          </p:cNvPr>
          <p:cNvSpPr txBox="1"/>
          <p:nvPr/>
        </p:nvSpPr>
        <p:spPr>
          <a:xfrm>
            <a:off x="7247822" y="1101090"/>
            <a:ext cx="4596197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2000" b="1" kern="0">
                <a:solidFill>
                  <a:srgbClr val="008134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 do Porto de Santos</a:t>
            </a:r>
          </a:p>
        </p:txBody>
      </p:sp>
      <p:pic>
        <p:nvPicPr>
          <p:cNvPr id="26" name="Picture 5" descr="024.png">
            <a:extLst>
              <a:ext uri="{FF2B5EF4-FFF2-40B4-BE49-F238E27FC236}">
                <a16:creationId xmlns:a16="http://schemas.microsoft.com/office/drawing/2014/main" id="{9E1A5154-E0BC-737C-C2B6-EEA66AB332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607" y="2615085"/>
            <a:ext cx="2576839" cy="2978031"/>
          </a:xfrm>
          <a:prstGeom prst="rect">
            <a:avLst/>
          </a:prstGeom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0F08433B-5643-8733-E195-1595763AB569}"/>
              </a:ext>
            </a:extLst>
          </p:cNvPr>
          <p:cNvSpPr txBox="1"/>
          <p:nvPr/>
        </p:nvSpPr>
        <p:spPr>
          <a:xfrm>
            <a:off x="866979" y="2511777"/>
            <a:ext cx="4902217" cy="41145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 dirty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Cargas variadas e diversos locais de atracação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FCF0328F-20DB-A836-1B5A-05CE5B12A1DE}"/>
              </a:ext>
            </a:extLst>
          </p:cNvPr>
          <p:cNvSpPr txBox="1"/>
          <p:nvPr/>
        </p:nvSpPr>
        <p:spPr>
          <a:xfrm>
            <a:off x="866980" y="4976119"/>
            <a:ext cx="4173168" cy="78079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Maior porto da América Latina </a:t>
            </a:r>
          </a:p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 km de extensão e 4.831 viagens/ano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05E8BCA6-D166-57F6-7A54-6486677C88E8}"/>
              </a:ext>
            </a:extLst>
          </p:cNvPr>
          <p:cNvSpPr txBox="1"/>
          <p:nvPr/>
        </p:nvSpPr>
        <p:spPr>
          <a:xfrm>
            <a:off x="1112860" y="3303455"/>
            <a:ext cx="6407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Granel Sólido (Vegetal e Mineral), Granel Líquido, Container, Carga Geral, Passageiros, Cargas Vivas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04DDC33A-DE44-34B2-CA57-C5020BFD615F}"/>
              </a:ext>
            </a:extLst>
          </p:cNvPr>
          <p:cNvSpPr txBox="1"/>
          <p:nvPr/>
        </p:nvSpPr>
        <p:spPr>
          <a:xfrm>
            <a:off x="1450895" y="3982280"/>
            <a:ext cx="4767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54 Terminais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60 Berços de acordo com cada tipo de Carga</a:t>
            </a:r>
          </a:p>
        </p:txBody>
      </p:sp>
      <p:pic>
        <p:nvPicPr>
          <p:cNvPr id="3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B7279E5D-A71C-C396-65C7-F152F5EA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573" r="61711" b="24928"/>
          <a:stretch/>
        </p:blipFill>
        <p:spPr>
          <a:xfrm>
            <a:off x="9614127" y="2556101"/>
            <a:ext cx="2310958" cy="3171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9D7716-D194-18B6-15EC-6773F266CA19}"/>
              </a:ext>
            </a:extLst>
          </p:cNvPr>
          <p:cNvSpPr txBox="1"/>
          <p:nvPr/>
        </p:nvSpPr>
        <p:spPr>
          <a:xfrm>
            <a:off x="186267" y="1927002"/>
            <a:ext cx="609904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 b="1" kern="0" dirty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Características Gerais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59A5AB0-B26F-35C1-6477-5E2E4C4EE0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Barco em um corpo de água&#10;&#10;Descrição gerada automaticamente com confiança média">
            <a:extLst>
              <a:ext uri="{FF2B5EF4-FFF2-40B4-BE49-F238E27FC236}">
                <a16:creationId xmlns:a16="http://schemas.microsoft.com/office/drawing/2014/main" id="{DD948978-4C1D-F031-35D6-6661DB51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773" y="570849"/>
            <a:ext cx="8574453" cy="571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6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605D645D-2D0B-EC80-F988-BBFA77164C14}"/>
              </a:ext>
            </a:extLst>
          </p:cNvPr>
          <p:cNvSpPr/>
          <p:nvPr/>
        </p:nvSpPr>
        <p:spPr>
          <a:xfrm>
            <a:off x="3619501" y="1759234"/>
            <a:ext cx="4486275" cy="509876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 descr="Uma imagem contendo navio, templo&#10;&#10;Descrição gerada automaticamente">
            <a:extLst>
              <a:ext uri="{FF2B5EF4-FFF2-40B4-BE49-F238E27FC236}">
                <a16:creationId xmlns:a16="http://schemas.microsoft.com/office/drawing/2014/main" id="{493EE640-FA4F-BE0C-7497-6569ADB9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7" b="22571"/>
          <a:stretch/>
        </p:blipFill>
        <p:spPr>
          <a:xfrm>
            <a:off x="0" y="0"/>
            <a:ext cx="12192000" cy="17592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0C953D-EE5C-8C0D-9A15-35D2082F8B3A}"/>
              </a:ext>
            </a:extLst>
          </p:cNvPr>
          <p:cNvSpPr/>
          <p:nvPr/>
        </p:nvSpPr>
        <p:spPr>
          <a:xfrm>
            <a:off x="6096001" y="0"/>
            <a:ext cx="6096000" cy="1762125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69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12014847" y="257942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6217920" y="604063"/>
            <a:ext cx="56261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E2F051-1F0C-629E-53B3-2EA43AACC2E2}"/>
              </a:ext>
            </a:extLst>
          </p:cNvPr>
          <p:cNvSpPr txBox="1"/>
          <p:nvPr/>
        </p:nvSpPr>
        <p:spPr>
          <a:xfrm>
            <a:off x="7247822" y="1101090"/>
            <a:ext cx="4596197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2000" b="1" kern="0">
                <a:solidFill>
                  <a:srgbClr val="008134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 do Porto de Santos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0F08433B-5643-8733-E195-1595763AB569}"/>
              </a:ext>
            </a:extLst>
          </p:cNvPr>
          <p:cNvSpPr txBox="1"/>
          <p:nvPr/>
        </p:nvSpPr>
        <p:spPr>
          <a:xfrm>
            <a:off x="4075018" y="3880931"/>
            <a:ext cx="4030758" cy="153144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6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Intempéries meteorológicas como ventos, chuvas e ressacas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6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Marés </a:t>
            </a:r>
            <a:r>
              <a:rPr lang="pt-BR" sz="1600" b="1" kern="0" dirty="0" err="1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dioturnas</a:t>
            </a:r>
            <a:r>
              <a:rPr lang="pt-BR" sz="16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 mudam a cada 12 horas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6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Janelas de 2 horas dos volumes das marés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CC16E33-F320-3297-EF4C-C38F8F682FDD}"/>
              </a:ext>
            </a:extLst>
          </p:cNvPr>
          <p:cNvSpPr txBox="1"/>
          <p:nvPr/>
        </p:nvSpPr>
        <p:spPr>
          <a:xfrm>
            <a:off x="2084225" y="2241321"/>
            <a:ext cx="23764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Restrições </a:t>
            </a:r>
          </a:p>
          <a:p>
            <a:pPr>
              <a:defRPr/>
            </a:pPr>
            <a:r>
              <a:rPr lang="pt-BR" sz="24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Físicas</a:t>
            </a:r>
          </a:p>
        </p:txBody>
      </p:sp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04A43585-1401-0CC0-2DA2-51971137E8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92790" y="1873776"/>
            <a:ext cx="1619754" cy="161975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D33BE3-42E1-ECC0-8CB1-07AAEBCBC03F}"/>
              </a:ext>
            </a:extLst>
          </p:cNvPr>
          <p:cNvSpPr txBox="1"/>
          <p:nvPr/>
        </p:nvSpPr>
        <p:spPr>
          <a:xfrm>
            <a:off x="339885" y="3880931"/>
            <a:ext cx="327961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6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Largura: de 800 </a:t>
            </a:r>
            <a:r>
              <a:rPr lang="pt-BR" sz="1600" b="1" kern="0" dirty="0" err="1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mts</a:t>
            </a:r>
            <a:r>
              <a:rPr lang="pt-BR" sz="16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à 1,3 km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6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Profundidade: de 13 à 15 </a:t>
            </a:r>
            <a:r>
              <a:rPr lang="pt-BR" sz="1600" b="1" kern="0" dirty="0" err="1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mts</a:t>
            </a:r>
            <a:endParaRPr lang="pt-BR" sz="1600" b="1" kern="0" dirty="0">
              <a:solidFill>
                <a:srgbClr val="003158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6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Tempo de Dragagem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547568D-E0D8-E49B-3C66-FA4EA864196A}"/>
              </a:ext>
            </a:extLst>
          </p:cNvPr>
          <p:cNvSpPr txBox="1"/>
          <p:nvPr/>
        </p:nvSpPr>
        <p:spPr>
          <a:xfrm>
            <a:off x="5229774" y="2241321"/>
            <a:ext cx="23764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Sensibilidade ao Clima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C17847-A0D2-7B43-B608-BFB4385BDC9F}"/>
              </a:ext>
            </a:extLst>
          </p:cNvPr>
          <p:cNvSpPr txBox="1"/>
          <p:nvPr/>
        </p:nvSpPr>
        <p:spPr>
          <a:xfrm>
            <a:off x="9657238" y="2241321"/>
            <a:ext cx="1572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Legislação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A9917FD-8A2C-56DA-0512-DCF055A266C0}"/>
              </a:ext>
            </a:extLst>
          </p:cNvPr>
          <p:cNvSpPr txBox="1"/>
          <p:nvPr/>
        </p:nvSpPr>
        <p:spPr>
          <a:xfrm>
            <a:off x="9333560" y="3845478"/>
            <a:ext cx="237648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Aprofundamento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b="1" kern="0" dirty="0">
                <a:solidFill>
                  <a:srgbClr val="003158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Navegação: PIANC*</a:t>
            </a:r>
            <a:endParaRPr lang="pt-BR" sz="1800" b="1" kern="0" dirty="0">
              <a:solidFill>
                <a:srgbClr val="003158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82CB461-A1B2-BD9A-D7F4-D52A0B69DA54}"/>
              </a:ext>
            </a:extLst>
          </p:cNvPr>
          <p:cNvSpPr txBox="1"/>
          <p:nvPr/>
        </p:nvSpPr>
        <p:spPr>
          <a:xfrm>
            <a:off x="9572625" y="5756910"/>
            <a:ext cx="2619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/>
              <a:t>*Associação Mundial de Infraestrutura de Transporte Marítimo</a:t>
            </a:r>
          </a:p>
        </p:txBody>
      </p:sp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12711DC4-19CB-45AD-DAE9-579D3731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494" y="2041855"/>
            <a:ext cx="1420599" cy="1451675"/>
          </a:xfrm>
          <a:prstGeom prst="rect">
            <a:avLst/>
          </a:prstGeom>
        </p:spPr>
      </p:pic>
      <p:pic>
        <p:nvPicPr>
          <p:cNvPr id="22" name="Imagem 21" descr="Forma&#10;&#10;Descrição gerada automaticamente">
            <a:extLst>
              <a:ext uri="{FF2B5EF4-FFF2-40B4-BE49-F238E27FC236}">
                <a16:creationId xmlns:a16="http://schemas.microsoft.com/office/drawing/2014/main" id="{7EF8D00F-4D7D-A3E1-D8C6-9892C5256D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8442457" y="2144860"/>
            <a:ext cx="1177025" cy="12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navio, templo&#10;&#10;Descrição gerada automaticamente">
            <a:extLst>
              <a:ext uri="{FF2B5EF4-FFF2-40B4-BE49-F238E27FC236}">
                <a16:creationId xmlns:a16="http://schemas.microsoft.com/office/drawing/2014/main" id="{493EE640-FA4F-BE0C-7497-6569ADB9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7" b="22571"/>
          <a:stretch/>
        </p:blipFill>
        <p:spPr>
          <a:xfrm>
            <a:off x="0" y="0"/>
            <a:ext cx="12192000" cy="17592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0C953D-EE5C-8C0D-9A15-35D2082F8B3A}"/>
              </a:ext>
            </a:extLst>
          </p:cNvPr>
          <p:cNvSpPr/>
          <p:nvPr/>
        </p:nvSpPr>
        <p:spPr>
          <a:xfrm>
            <a:off x="6096001" y="0"/>
            <a:ext cx="6096000" cy="1762125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69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12014847" y="257942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6217920" y="604063"/>
            <a:ext cx="56261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E2F051-1F0C-629E-53B3-2EA43AACC2E2}"/>
              </a:ext>
            </a:extLst>
          </p:cNvPr>
          <p:cNvSpPr txBox="1"/>
          <p:nvPr/>
        </p:nvSpPr>
        <p:spPr>
          <a:xfrm>
            <a:off x="7247822" y="1101090"/>
            <a:ext cx="4596197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2000" b="1" kern="0">
                <a:solidFill>
                  <a:srgbClr val="008134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 do Porto de Santos</a:t>
            </a:r>
          </a:p>
        </p:txBody>
      </p:sp>
      <p:pic>
        <p:nvPicPr>
          <p:cNvPr id="26" name="Picture 5" descr="024.png">
            <a:extLst>
              <a:ext uri="{FF2B5EF4-FFF2-40B4-BE49-F238E27FC236}">
                <a16:creationId xmlns:a16="http://schemas.microsoft.com/office/drawing/2014/main" id="{9E1A5154-E0BC-737C-C2B6-EEA66AB332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607" y="2615085"/>
            <a:ext cx="2576839" cy="2978031"/>
          </a:xfrm>
          <a:prstGeom prst="rect">
            <a:avLst/>
          </a:prstGeom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0F08433B-5643-8733-E195-1595763AB569}"/>
              </a:ext>
            </a:extLst>
          </p:cNvPr>
          <p:cNvSpPr txBox="1"/>
          <p:nvPr/>
        </p:nvSpPr>
        <p:spPr>
          <a:xfrm>
            <a:off x="866979" y="2511777"/>
            <a:ext cx="4902217" cy="41145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 dirty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Cargas variadas e diversos locais de atracação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FCF0328F-20DB-A836-1B5A-05CE5B12A1DE}"/>
              </a:ext>
            </a:extLst>
          </p:cNvPr>
          <p:cNvSpPr txBox="1"/>
          <p:nvPr/>
        </p:nvSpPr>
        <p:spPr>
          <a:xfrm>
            <a:off x="866980" y="4976119"/>
            <a:ext cx="4173168" cy="78079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Maior porto da América Latina </a:t>
            </a:r>
          </a:p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 km de extensão e 4.831 viagens/ano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05E8BCA6-D166-57F6-7A54-6486677C88E8}"/>
              </a:ext>
            </a:extLst>
          </p:cNvPr>
          <p:cNvSpPr txBox="1"/>
          <p:nvPr/>
        </p:nvSpPr>
        <p:spPr>
          <a:xfrm>
            <a:off x="1112860" y="3303455"/>
            <a:ext cx="6407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Granel Sólido (Vegetal e Mineral), Granel Líquido, Container, Carga Geral, Passageiros, Cargas Vivas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04DDC33A-DE44-34B2-CA57-C5020BFD615F}"/>
              </a:ext>
            </a:extLst>
          </p:cNvPr>
          <p:cNvSpPr txBox="1"/>
          <p:nvPr/>
        </p:nvSpPr>
        <p:spPr>
          <a:xfrm>
            <a:off x="1450895" y="3982280"/>
            <a:ext cx="4767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54 Terminais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60 Berços de acordo com cada tipo de Carga</a:t>
            </a:r>
          </a:p>
        </p:txBody>
      </p:sp>
      <p:pic>
        <p:nvPicPr>
          <p:cNvPr id="3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B7279E5D-A71C-C396-65C7-F152F5EA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573" r="61711" b="24928"/>
          <a:stretch/>
        </p:blipFill>
        <p:spPr>
          <a:xfrm>
            <a:off x="9614127" y="2556101"/>
            <a:ext cx="2310958" cy="3171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9D7716-D194-18B6-15EC-6773F266CA19}"/>
              </a:ext>
            </a:extLst>
          </p:cNvPr>
          <p:cNvSpPr txBox="1"/>
          <p:nvPr/>
        </p:nvSpPr>
        <p:spPr>
          <a:xfrm>
            <a:off x="186267" y="1927002"/>
            <a:ext cx="609904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 b="1" kern="0" dirty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Características Gerais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59A5AB0-B26F-35C1-6477-5E2E4C4EE0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DFE20A6-B24A-E51E-8386-108B3907D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14" y="270236"/>
            <a:ext cx="10760372" cy="6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navio, templo&#10;&#10;Descrição gerada automaticamente">
            <a:extLst>
              <a:ext uri="{FF2B5EF4-FFF2-40B4-BE49-F238E27FC236}">
                <a16:creationId xmlns:a16="http://schemas.microsoft.com/office/drawing/2014/main" id="{493EE640-FA4F-BE0C-7497-6569ADB9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7" b="22571"/>
          <a:stretch/>
        </p:blipFill>
        <p:spPr>
          <a:xfrm>
            <a:off x="0" y="0"/>
            <a:ext cx="12192000" cy="17592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0C953D-EE5C-8C0D-9A15-35D2082F8B3A}"/>
              </a:ext>
            </a:extLst>
          </p:cNvPr>
          <p:cNvSpPr/>
          <p:nvPr/>
        </p:nvSpPr>
        <p:spPr>
          <a:xfrm>
            <a:off x="6096001" y="0"/>
            <a:ext cx="6096000" cy="1762125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69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12014847" y="257942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6217920" y="604063"/>
            <a:ext cx="56261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E2F051-1F0C-629E-53B3-2EA43AACC2E2}"/>
              </a:ext>
            </a:extLst>
          </p:cNvPr>
          <p:cNvSpPr txBox="1"/>
          <p:nvPr/>
        </p:nvSpPr>
        <p:spPr>
          <a:xfrm>
            <a:off x="7247822" y="1101090"/>
            <a:ext cx="4596197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2000" b="1" kern="0">
                <a:solidFill>
                  <a:srgbClr val="008134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 do Porto de Santos</a:t>
            </a:r>
          </a:p>
        </p:txBody>
      </p:sp>
      <p:pic>
        <p:nvPicPr>
          <p:cNvPr id="26" name="Picture 5" descr="024.png">
            <a:extLst>
              <a:ext uri="{FF2B5EF4-FFF2-40B4-BE49-F238E27FC236}">
                <a16:creationId xmlns:a16="http://schemas.microsoft.com/office/drawing/2014/main" id="{9E1A5154-E0BC-737C-C2B6-EEA66AB332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607" y="2615085"/>
            <a:ext cx="2576839" cy="2978031"/>
          </a:xfrm>
          <a:prstGeom prst="rect">
            <a:avLst/>
          </a:prstGeom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0F08433B-5643-8733-E195-1595763AB569}"/>
              </a:ext>
            </a:extLst>
          </p:cNvPr>
          <p:cNvSpPr txBox="1"/>
          <p:nvPr/>
        </p:nvSpPr>
        <p:spPr>
          <a:xfrm>
            <a:off x="866979" y="2511777"/>
            <a:ext cx="4902217" cy="41145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 dirty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Cargas variadas e diversos locais de atracação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FCF0328F-20DB-A836-1B5A-05CE5B12A1DE}"/>
              </a:ext>
            </a:extLst>
          </p:cNvPr>
          <p:cNvSpPr txBox="1"/>
          <p:nvPr/>
        </p:nvSpPr>
        <p:spPr>
          <a:xfrm>
            <a:off x="866980" y="4976119"/>
            <a:ext cx="4173168" cy="78079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Maior porto da América Latina </a:t>
            </a:r>
          </a:p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 km de extensão e 4.831 viagens/ano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05E8BCA6-D166-57F6-7A54-6486677C88E8}"/>
              </a:ext>
            </a:extLst>
          </p:cNvPr>
          <p:cNvSpPr txBox="1"/>
          <p:nvPr/>
        </p:nvSpPr>
        <p:spPr>
          <a:xfrm>
            <a:off x="1112860" y="3303455"/>
            <a:ext cx="6407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Granel Sólido (Vegetal e Mineral), Granel Líquido, Container, Carga Geral, Passageiros, Cargas Vivas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04DDC33A-DE44-34B2-CA57-C5020BFD615F}"/>
              </a:ext>
            </a:extLst>
          </p:cNvPr>
          <p:cNvSpPr txBox="1"/>
          <p:nvPr/>
        </p:nvSpPr>
        <p:spPr>
          <a:xfrm>
            <a:off x="1450895" y="3982280"/>
            <a:ext cx="4767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54 Terminais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60 Berços de acordo com cada tipo de Carga</a:t>
            </a:r>
          </a:p>
        </p:txBody>
      </p:sp>
      <p:pic>
        <p:nvPicPr>
          <p:cNvPr id="3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B7279E5D-A71C-C396-65C7-F152F5EA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573" r="61711" b="24928"/>
          <a:stretch/>
        </p:blipFill>
        <p:spPr>
          <a:xfrm>
            <a:off x="9614127" y="2556101"/>
            <a:ext cx="2310958" cy="3171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9D7716-D194-18B6-15EC-6773F266CA19}"/>
              </a:ext>
            </a:extLst>
          </p:cNvPr>
          <p:cNvSpPr txBox="1"/>
          <p:nvPr/>
        </p:nvSpPr>
        <p:spPr>
          <a:xfrm>
            <a:off x="186267" y="1927002"/>
            <a:ext cx="609904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 b="1" kern="0" dirty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Características Gerais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59A5AB0-B26F-35C1-6477-5E2E4C4EE0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E1E2505-C255-DCBE-C0BB-272A871AC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11" y="191071"/>
            <a:ext cx="10861299" cy="65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277BB7AB-3AD2-129F-E929-3FD75F7038D9}"/>
              </a:ext>
            </a:extLst>
          </p:cNvPr>
          <p:cNvSpPr txBox="1"/>
          <p:nvPr/>
        </p:nvSpPr>
        <p:spPr>
          <a:xfrm>
            <a:off x="6096000" y="5596923"/>
            <a:ext cx="2404687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71164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5164968" y="5602241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5335993" y="5865242"/>
            <a:ext cx="378587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pic>
        <p:nvPicPr>
          <p:cNvPr id="4" name="Imagem 3" descr="Vista aérea de cidade com prédios e água ao fundo&#10;&#10;Descrição gerada automaticamente">
            <a:extLst>
              <a:ext uri="{FF2B5EF4-FFF2-40B4-BE49-F238E27FC236}">
                <a16:creationId xmlns:a16="http://schemas.microsoft.com/office/drawing/2014/main" id="{A391E09E-587C-E632-A19E-215ACCA35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0" b="9503"/>
          <a:stretch/>
        </p:blipFill>
        <p:spPr>
          <a:xfrm>
            <a:off x="0" y="0"/>
            <a:ext cx="12192000" cy="470656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F4E2E2B3-BB5B-E26D-7DFC-717AF0B3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629" y="5475866"/>
            <a:ext cx="1288315" cy="12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navio, templo&#10;&#10;Descrição gerada automaticamente">
            <a:extLst>
              <a:ext uri="{FF2B5EF4-FFF2-40B4-BE49-F238E27FC236}">
                <a16:creationId xmlns:a16="http://schemas.microsoft.com/office/drawing/2014/main" id="{493EE640-FA4F-BE0C-7497-6569ADB9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7" b="22571"/>
          <a:stretch/>
        </p:blipFill>
        <p:spPr>
          <a:xfrm>
            <a:off x="0" y="0"/>
            <a:ext cx="12192000" cy="17592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0C953D-EE5C-8C0D-9A15-35D2082F8B3A}"/>
              </a:ext>
            </a:extLst>
          </p:cNvPr>
          <p:cNvSpPr/>
          <p:nvPr/>
        </p:nvSpPr>
        <p:spPr>
          <a:xfrm>
            <a:off x="6096001" y="0"/>
            <a:ext cx="6096000" cy="1762125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69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12014847" y="257942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6217920" y="604063"/>
            <a:ext cx="56261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E2F051-1F0C-629E-53B3-2EA43AACC2E2}"/>
              </a:ext>
            </a:extLst>
          </p:cNvPr>
          <p:cNvSpPr txBox="1"/>
          <p:nvPr/>
        </p:nvSpPr>
        <p:spPr>
          <a:xfrm>
            <a:off x="7247822" y="1101090"/>
            <a:ext cx="4596197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2000" b="1" kern="0">
                <a:solidFill>
                  <a:srgbClr val="008134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 do Porto de Santos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3D8D1CD-85E7-7F12-1BD1-B8366357B92A}"/>
              </a:ext>
            </a:extLst>
          </p:cNvPr>
          <p:cNvGrpSpPr/>
          <p:nvPr/>
        </p:nvGrpSpPr>
        <p:grpSpPr>
          <a:xfrm>
            <a:off x="320655" y="2025643"/>
            <a:ext cx="5942493" cy="2103446"/>
            <a:chOff x="4305569" y="5119380"/>
            <a:chExt cx="12080501" cy="4276098"/>
          </a:xfrm>
        </p:grpSpPr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A65B2878-429C-71AD-BB41-302967080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377" t="52904" b="3669"/>
            <a:stretch/>
          </p:blipFill>
          <p:spPr>
            <a:xfrm>
              <a:off x="4305569" y="5119380"/>
              <a:ext cx="12080501" cy="4276098"/>
            </a:xfrm>
            <a:prstGeom prst="rect">
              <a:avLst/>
            </a:prstGeom>
          </p:spPr>
        </p:pic>
        <p:pic>
          <p:nvPicPr>
            <p:cNvPr id="22" name="Picture 1" descr="009.png">
              <a:extLst>
                <a:ext uri="{FF2B5EF4-FFF2-40B4-BE49-F238E27FC236}">
                  <a16:creationId xmlns:a16="http://schemas.microsoft.com/office/drawing/2014/main" id="{02792E6D-63AA-732F-3149-71A0CC0B5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5036" y="5888583"/>
              <a:ext cx="3608832" cy="1853184"/>
            </a:xfrm>
            <a:prstGeom prst="rect">
              <a:avLst/>
            </a:prstGeom>
          </p:spPr>
        </p:pic>
        <p:pic>
          <p:nvPicPr>
            <p:cNvPr id="24" name="Picture 2" descr="010.png">
              <a:extLst>
                <a:ext uri="{FF2B5EF4-FFF2-40B4-BE49-F238E27FC236}">
                  <a16:creationId xmlns:a16="http://schemas.microsoft.com/office/drawing/2014/main" id="{110F035E-C313-72C6-CD0C-E4DFCA32F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2438" y="7551726"/>
              <a:ext cx="7626096" cy="1499616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9743986-3D23-73F4-22F2-8B3499939CE5}"/>
              </a:ext>
            </a:extLst>
          </p:cNvPr>
          <p:cNvGrpSpPr/>
          <p:nvPr/>
        </p:nvGrpSpPr>
        <p:grpSpPr>
          <a:xfrm>
            <a:off x="6515434" y="2008761"/>
            <a:ext cx="5355911" cy="3215154"/>
            <a:chOff x="-19602" y="-89705"/>
            <a:chExt cx="16402596" cy="9846479"/>
          </a:xfrm>
        </p:grpSpPr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5E04E4B0-C11C-8334-8DB2-CA1BE7C7F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9602" y="-89705"/>
              <a:ext cx="16402596" cy="9846478"/>
            </a:xfrm>
            <a:prstGeom prst="rect">
              <a:avLst/>
            </a:prstGeom>
          </p:spPr>
        </p:pic>
        <p:pic>
          <p:nvPicPr>
            <p:cNvPr id="28" name="Picture 5" descr="016.png">
              <a:extLst>
                <a:ext uri="{FF2B5EF4-FFF2-40B4-BE49-F238E27FC236}">
                  <a16:creationId xmlns:a16="http://schemas.microsoft.com/office/drawing/2014/main" id="{49D06035-9A1F-9B96-EDA5-542342623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2870634"/>
              <a:ext cx="16382995" cy="6886140"/>
            </a:xfrm>
            <a:prstGeom prst="rect">
              <a:avLst/>
            </a:prstGeom>
          </p:spPr>
        </p:pic>
        <p:pic>
          <p:nvPicPr>
            <p:cNvPr id="29" name="Picture 6" descr="017.png">
              <a:extLst>
                <a:ext uri="{FF2B5EF4-FFF2-40B4-BE49-F238E27FC236}">
                  <a16:creationId xmlns:a16="http://schemas.microsoft.com/office/drawing/2014/main" id="{621C0F58-8892-F367-0438-9E539267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6880" y="3926152"/>
              <a:ext cx="2194560" cy="798576"/>
            </a:xfrm>
            <a:prstGeom prst="rect">
              <a:avLst/>
            </a:prstGeom>
          </p:spPr>
        </p:pic>
        <p:pic>
          <p:nvPicPr>
            <p:cNvPr id="31" name="Picture 7" descr="019.png">
              <a:extLst>
                <a:ext uri="{FF2B5EF4-FFF2-40B4-BE49-F238E27FC236}">
                  <a16:creationId xmlns:a16="http://schemas.microsoft.com/office/drawing/2014/main" id="{3389F0A0-5F02-FCC3-0AFE-A1E2A7379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7876" y="6729868"/>
              <a:ext cx="3261360" cy="585216"/>
            </a:xfrm>
            <a:prstGeom prst="rect">
              <a:avLst/>
            </a:prstGeom>
          </p:spPr>
        </p:pic>
        <p:pic>
          <p:nvPicPr>
            <p:cNvPr id="32" name="Picture 8" descr="018.png">
              <a:extLst>
                <a:ext uri="{FF2B5EF4-FFF2-40B4-BE49-F238E27FC236}">
                  <a16:creationId xmlns:a16="http://schemas.microsoft.com/office/drawing/2014/main" id="{F0EB6FC5-1967-4158-79F7-4FEC81110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7110" y="4176088"/>
              <a:ext cx="3041904" cy="548640"/>
            </a:xfrm>
            <a:prstGeom prst="rect">
              <a:avLst/>
            </a:prstGeom>
          </p:spPr>
        </p:pic>
      </p:grpSp>
      <p:sp>
        <p:nvSpPr>
          <p:cNvPr id="34" name="TextBox 24">
            <a:extLst>
              <a:ext uri="{FF2B5EF4-FFF2-40B4-BE49-F238E27FC236}">
                <a16:creationId xmlns:a16="http://schemas.microsoft.com/office/drawing/2014/main" id="{A38B5DC4-071A-8EAB-D648-79A9A5768E55}"/>
              </a:ext>
            </a:extLst>
          </p:cNvPr>
          <p:cNvSpPr txBox="1"/>
          <p:nvPr/>
        </p:nvSpPr>
        <p:spPr>
          <a:xfrm>
            <a:off x="7506298" y="5731455"/>
            <a:ext cx="4337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err="1"/>
              <a:t>Dutovia</a:t>
            </a:r>
            <a:r>
              <a:rPr lang="en-US"/>
              <a:t> | </a:t>
            </a:r>
            <a:r>
              <a:rPr lang="en-US" err="1"/>
              <a:t>Ferrovia</a:t>
            </a:r>
            <a:r>
              <a:rPr lang="en-US"/>
              <a:t> | </a:t>
            </a:r>
            <a:r>
              <a:rPr lang="en-US" err="1"/>
              <a:t>Rodovia</a:t>
            </a:r>
            <a:endParaRPr lang="en-US"/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5C828F97-B67E-6218-F0BD-68CE25D6867B}"/>
              </a:ext>
            </a:extLst>
          </p:cNvPr>
          <p:cNvSpPr txBox="1"/>
          <p:nvPr/>
        </p:nvSpPr>
        <p:spPr>
          <a:xfrm>
            <a:off x="320655" y="4106552"/>
            <a:ext cx="5942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pt-BR" sz="3600"/>
              <a:t>130 </a:t>
            </a:r>
            <a:r>
              <a:rPr lang="pt-BR" sz="2000"/>
              <a:t>ANOS</a:t>
            </a:r>
          </a:p>
        </p:txBody>
      </p:sp>
      <p:pic>
        <p:nvPicPr>
          <p:cNvPr id="37" name="Imagem 10">
            <a:extLst>
              <a:ext uri="{FF2B5EF4-FFF2-40B4-BE49-F238E27FC236}">
                <a16:creationId xmlns:a16="http://schemas.microsoft.com/office/drawing/2014/main" id="{5F399948-F477-9EB7-F3EE-B78862B6A6B3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434" y="5321701"/>
            <a:ext cx="990864" cy="115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4">
            <a:extLst>
              <a:ext uri="{FF2B5EF4-FFF2-40B4-BE49-F238E27FC236}">
                <a16:creationId xmlns:a16="http://schemas.microsoft.com/office/drawing/2014/main" id="{CEDA1CA9-42C8-56B5-AAF1-6C5DBA347BEA}"/>
              </a:ext>
            </a:extLst>
          </p:cNvPr>
          <p:cNvSpPr txBox="1"/>
          <p:nvPr/>
        </p:nvSpPr>
        <p:spPr>
          <a:xfrm>
            <a:off x="320655" y="4806067"/>
            <a:ext cx="59424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pt-BR" sz="3600"/>
              <a:t>27%</a:t>
            </a:r>
          </a:p>
          <a:p>
            <a:pPr algn="ctr"/>
            <a:r>
              <a:rPr lang="pt-BR" sz="2000"/>
              <a:t>DAS TROCAS COMERCIAIS BRASILEIRAS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7C0602E3-547D-D66B-F95D-3E6C23EFB596}"/>
              </a:ext>
            </a:extLst>
          </p:cNvPr>
          <p:cNvSpPr txBox="1"/>
          <p:nvPr/>
        </p:nvSpPr>
        <p:spPr>
          <a:xfrm>
            <a:off x="320656" y="6042325"/>
            <a:ext cx="2673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sz="2000"/>
              <a:t>US$ </a:t>
            </a:r>
            <a:r>
              <a:rPr lang="pt-BR" sz="3600"/>
              <a:t>135bi</a:t>
            </a:r>
            <a:endParaRPr lang="pt-BR"/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4933FDE9-8E01-FB76-95A1-98A2CC2745D4}"/>
              </a:ext>
            </a:extLst>
          </p:cNvPr>
          <p:cNvSpPr txBox="1"/>
          <p:nvPr/>
        </p:nvSpPr>
        <p:spPr>
          <a:xfrm>
            <a:off x="3900305" y="6040715"/>
            <a:ext cx="2317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sz="3600"/>
              <a:t>147mi</a:t>
            </a:r>
            <a:r>
              <a:rPr lang="pt-BR" sz="2800"/>
              <a:t> </a:t>
            </a:r>
            <a:r>
              <a:rPr lang="pt-BR" sz="2000" err="1"/>
              <a:t>ton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51ED61C6-A551-325B-0E15-7DB6DCC72DB0}"/>
              </a:ext>
            </a:extLst>
          </p:cNvPr>
          <p:cNvSpPr/>
          <p:nvPr/>
        </p:nvSpPr>
        <p:spPr>
          <a:xfrm rot="16200000">
            <a:off x="3169999" y="3057571"/>
            <a:ext cx="243803" cy="5942493"/>
          </a:xfrm>
          <a:prstGeom prst="rightBrace">
            <a:avLst/>
          </a:prstGeom>
          <a:ln>
            <a:solidFill>
              <a:srgbClr val="00315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28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navio, templo&#10;&#10;Descrição gerada automaticamente">
            <a:extLst>
              <a:ext uri="{FF2B5EF4-FFF2-40B4-BE49-F238E27FC236}">
                <a16:creationId xmlns:a16="http://schemas.microsoft.com/office/drawing/2014/main" id="{493EE640-FA4F-BE0C-7497-6569ADB9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7" b="22571"/>
          <a:stretch/>
        </p:blipFill>
        <p:spPr>
          <a:xfrm>
            <a:off x="0" y="0"/>
            <a:ext cx="12192000" cy="17592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0C953D-EE5C-8C0D-9A15-35D2082F8B3A}"/>
              </a:ext>
            </a:extLst>
          </p:cNvPr>
          <p:cNvSpPr/>
          <p:nvPr/>
        </p:nvSpPr>
        <p:spPr>
          <a:xfrm>
            <a:off x="6096001" y="0"/>
            <a:ext cx="6096000" cy="1762125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69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12014847" y="257942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6217920" y="604063"/>
            <a:ext cx="56261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E2F051-1F0C-629E-53B3-2EA43AACC2E2}"/>
              </a:ext>
            </a:extLst>
          </p:cNvPr>
          <p:cNvSpPr txBox="1"/>
          <p:nvPr/>
        </p:nvSpPr>
        <p:spPr>
          <a:xfrm>
            <a:off x="7247822" y="1101090"/>
            <a:ext cx="4596197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2000" b="1" kern="0">
                <a:solidFill>
                  <a:srgbClr val="008134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 do Porto de Santos</a:t>
            </a:r>
          </a:p>
        </p:txBody>
      </p:sp>
      <p:pic>
        <p:nvPicPr>
          <p:cNvPr id="26" name="Picture 5" descr="024.png">
            <a:extLst>
              <a:ext uri="{FF2B5EF4-FFF2-40B4-BE49-F238E27FC236}">
                <a16:creationId xmlns:a16="http://schemas.microsoft.com/office/drawing/2014/main" id="{9E1A5154-E0BC-737C-C2B6-EEA66AB332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607" y="2615085"/>
            <a:ext cx="2576839" cy="2978031"/>
          </a:xfrm>
          <a:prstGeom prst="rect">
            <a:avLst/>
          </a:prstGeom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0F08433B-5643-8733-E195-1595763AB569}"/>
              </a:ext>
            </a:extLst>
          </p:cNvPr>
          <p:cNvSpPr txBox="1"/>
          <p:nvPr/>
        </p:nvSpPr>
        <p:spPr>
          <a:xfrm>
            <a:off x="866979" y="2511777"/>
            <a:ext cx="4902217" cy="41145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 dirty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Cargas variadas e diversos locais de atracação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FCF0328F-20DB-A836-1B5A-05CE5B12A1DE}"/>
              </a:ext>
            </a:extLst>
          </p:cNvPr>
          <p:cNvSpPr txBox="1"/>
          <p:nvPr/>
        </p:nvSpPr>
        <p:spPr>
          <a:xfrm>
            <a:off x="866980" y="4976119"/>
            <a:ext cx="4173168" cy="78079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Maior porto da América Latina </a:t>
            </a:r>
          </a:p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 km de extensão e 4.831 viagens/ano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05E8BCA6-D166-57F6-7A54-6486677C88E8}"/>
              </a:ext>
            </a:extLst>
          </p:cNvPr>
          <p:cNvSpPr txBox="1"/>
          <p:nvPr/>
        </p:nvSpPr>
        <p:spPr>
          <a:xfrm>
            <a:off x="1112860" y="3303455"/>
            <a:ext cx="6407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Granel Sólido (Vegetal e Mineral), Granel Líquido, Container, Carga Geral, Passageiros, Cargas Vivas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04DDC33A-DE44-34B2-CA57-C5020BFD615F}"/>
              </a:ext>
            </a:extLst>
          </p:cNvPr>
          <p:cNvSpPr txBox="1"/>
          <p:nvPr/>
        </p:nvSpPr>
        <p:spPr>
          <a:xfrm>
            <a:off x="1450895" y="3982280"/>
            <a:ext cx="4767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54 Terminais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60 Berços de acordo com cada tipo de Carga</a:t>
            </a:r>
          </a:p>
        </p:txBody>
      </p:sp>
      <p:pic>
        <p:nvPicPr>
          <p:cNvPr id="3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B7279E5D-A71C-C396-65C7-F152F5EA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573" r="61711" b="24928"/>
          <a:stretch/>
        </p:blipFill>
        <p:spPr>
          <a:xfrm>
            <a:off x="9614127" y="2556101"/>
            <a:ext cx="2310958" cy="3171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9D7716-D194-18B6-15EC-6773F266CA19}"/>
              </a:ext>
            </a:extLst>
          </p:cNvPr>
          <p:cNvSpPr txBox="1"/>
          <p:nvPr/>
        </p:nvSpPr>
        <p:spPr>
          <a:xfrm>
            <a:off x="186267" y="1927002"/>
            <a:ext cx="609904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 b="1" kern="0" dirty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Características Gerais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A93F8FF-2FA9-1136-BA77-7C9825D7B1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52A6F1-CA50-5BE4-E84C-21AC154B3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66" y="179038"/>
            <a:ext cx="11760260" cy="63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0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navio, templo&#10;&#10;Descrição gerada automaticamente">
            <a:extLst>
              <a:ext uri="{FF2B5EF4-FFF2-40B4-BE49-F238E27FC236}">
                <a16:creationId xmlns:a16="http://schemas.microsoft.com/office/drawing/2014/main" id="{493EE640-FA4F-BE0C-7497-6569ADB9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7" b="22571"/>
          <a:stretch/>
        </p:blipFill>
        <p:spPr>
          <a:xfrm>
            <a:off x="0" y="0"/>
            <a:ext cx="12192000" cy="17592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0C953D-EE5C-8C0D-9A15-35D2082F8B3A}"/>
              </a:ext>
            </a:extLst>
          </p:cNvPr>
          <p:cNvSpPr/>
          <p:nvPr/>
        </p:nvSpPr>
        <p:spPr>
          <a:xfrm>
            <a:off x="6096001" y="0"/>
            <a:ext cx="6096000" cy="1762125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69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12014847" y="257942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6217920" y="604063"/>
            <a:ext cx="56261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E2F051-1F0C-629E-53B3-2EA43AACC2E2}"/>
              </a:ext>
            </a:extLst>
          </p:cNvPr>
          <p:cNvSpPr txBox="1"/>
          <p:nvPr/>
        </p:nvSpPr>
        <p:spPr>
          <a:xfrm>
            <a:off x="7247822" y="1101090"/>
            <a:ext cx="4596197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2000" b="1" kern="0">
                <a:solidFill>
                  <a:srgbClr val="008134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 do Porto de Santos</a:t>
            </a:r>
          </a:p>
        </p:txBody>
      </p:sp>
      <p:pic>
        <p:nvPicPr>
          <p:cNvPr id="26" name="Picture 5" descr="024.png">
            <a:extLst>
              <a:ext uri="{FF2B5EF4-FFF2-40B4-BE49-F238E27FC236}">
                <a16:creationId xmlns:a16="http://schemas.microsoft.com/office/drawing/2014/main" id="{9E1A5154-E0BC-737C-C2B6-EEA66AB332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607" y="2615085"/>
            <a:ext cx="2576839" cy="2978031"/>
          </a:xfrm>
          <a:prstGeom prst="rect">
            <a:avLst/>
          </a:prstGeom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0F08433B-5643-8733-E195-1595763AB569}"/>
              </a:ext>
            </a:extLst>
          </p:cNvPr>
          <p:cNvSpPr txBox="1"/>
          <p:nvPr/>
        </p:nvSpPr>
        <p:spPr>
          <a:xfrm>
            <a:off x="866979" y="2511777"/>
            <a:ext cx="4902217" cy="41145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 dirty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Cargas variadas e diversos locais de atracação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FCF0328F-20DB-A836-1B5A-05CE5B12A1DE}"/>
              </a:ext>
            </a:extLst>
          </p:cNvPr>
          <p:cNvSpPr txBox="1"/>
          <p:nvPr/>
        </p:nvSpPr>
        <p:spPr>
          <a:xfrm>
            <a:off x="866980" y="4976119"/>
            <a:ext cx="4173168" cy="78079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Maior porto da América Latina </a:t>
            </a:r>
          </a:p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 km de extensão e 4.831 viagens/ano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05E8BCA6-D166-57F6-7A54-6486677C88E8}"/>
              </a:ext>
            </a:extLst>
          </p:cNvPr>
          <p:cNvSpPr txBox="1"/>
          <p:nvPr/>
        </p:nvSpPr>
        <p:spPr>
          <a:xfrm>
            <a:off x="1112860" y="3303455"/>
            <a:ext cx="6407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Granel Sólido (Vegetal e Mineral), Granel Líquido, Container, Carga Geral, Passageiros, Cargas Vivas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04DDC33A-DE44-34B2-CA57-C5020BFD615F}"/>
              </a:ext>
            </a:extLst>
          </p:cNvPr>
          <p:cNvSpPr txBox="1"/>
          <p:nvPr/>
        </p:nvSpPr>
        <p:spPr>
          <a:xfrm>
            <a:off x="1450895" y="3982280"/>
            <a:ext cx="4767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54 Terminais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60 Berços de acordo com cada tipo de Carga</a:t>
            </a:r>
          </a:p>
        </p:txBody>
      </p:sp>
      <p:pic>
        <p:nvPicPr>
          <p:cNvPr id="3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B7279E5D-A71C-C396-65C7-F152F5EA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573" r="61711" b="24928"/>
          <a:stretch/>
        </p:blipFill>
        <p:spPr>
          <a:xfrm>
            <a:off x="9614127" y="2556101"/>
            <a:ext cx="2310958" cy="3171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9D7716-D194-18B6-15EC-6773F266CA19}"/>
              </a:ext>
            </a:extLst>
          </p:cNvPr>
          <p:cNvSpPr txBox="1"/>
          <p:nvPr/>
        </p:nvSpPr>
        <p:spPr>
          <a:xfrm>
            <a:off x="186267" y="1927002"/>
            <a:ext cx="609904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 b="1" kern="0" dirty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Características Gerais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59A5AB0-B26F-35C1-6477-5E2E4C4EE0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BB38398-BD3B-B3BF-C538-C48ACB699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66" y="257942"/>
            <a:ext cx="11868515" cy="63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8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navio, templo&#10;&#10;Descrição gerada automaticamente">
            <a:extLst>
              <a:ext uri="{FF2B5EF4-FFF2-40B4-BE49-F238E27FC236}">
                <a16:creationId xmlns:a16="http://schemas.microsoft.com/office/drawing/2014/main" id="{493EE640-FA4F-BE0C-7497-6569ADB9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7" b="22571"/>
          <a:stretch/>
        </p:blipFill>
        <p:spPr>
          <a:xfrm>
            <a:off x="0" y="0"/>
            <a:ext cx="12192000" cy="17592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0C953D-EE5C-8C0D-9A15-35D2082F8B3A}"/>
              </a:ext>
            </a:extLst>
          </p:cNvPr>
          <p:cNvSpPr/>
          <p:nvPr/>
        </p:nvSpPr>
        <p:spPr>
          <a:xfrm>
            <a:off x="6096001" y="0"/>
            <a:ext cx="6096000" cy="1762125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69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12014847" y="257942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6217920" y="604063"/>
            <a:ext cx="56261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E2F051-1F0C-629E-53B3-2EA43AACC2E2}"/>
              </a:ext>
            </a:extLst>
          </p:cNvPr>
          <p:cNvSpPr txBox="1"/>
          <p:nvPr/>
        </p:nvSpPr>
        <p:spPr>
          <a:xfrm>
            <a:off x="7247822" y="1101090"/>
            <a:ext cx="4596197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2000" b="1" kern="0">
                <a:solidFill>
                  <a:srgbClr val="008134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 do Porto de Santos</a:t>
            </a:r>
          </a:p>
        </p:txBody>
      </p:sp>
      <p:pic>
        <p:nvPicPr>
          <p:cNvPr id="26" name="Picture 5" descr="024.png">
            <a:extLst>
              <a:ext uri="{FF2B5EF4-FFF2-40B4-BE49-F238E27FC236}">
                <a16:creationId xmlns:a16="http://schemas.microsoft.com/office/drawing/2014/main" id="{9E1A5154-E0BC-737C-C2B6-EEA66AB332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607" y="2615085"/>
            <a:ext cx="2576839" cy="2978031"/>
          </a:xfrm>
          <a:prstGeom prst="rect">
            <a:avLst/>
          </a:prstGeom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0F08433B-5643-8733-E195-1595763AB569}"/>
              </a:ext>
            </a:extLst>
          </p:cNvPr>
          <p:cNvSpPr txBox="1"/>
          <p:nvPr/>
        </p:nvSpPr>
        <p:spPr>
          <a:xfrm>
            <a:off x="866979" y="2511777"/>
            <a:ext cx="4902217" cy="41145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 dirty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Cargas variadas e diversos locais de atracação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FCF0328F-20DB-A836-1B5A-05CE5B12A1DE}"/>
              </a:ext>
            </a:extLst>
          </p:cNvPr>
          <p:cNvSpPr txBox="1"/>
          <p:nvPr/>
        </p:nvSpPr>
        <p:spPr>
          <a:xfrm>
            <a:off x="866980" y="4976119"/>
            <a:ext cx="4173168" cy="78079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Maior porto da América Latina </a:t>
            </a:r>
          </a:p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 km de extensão e 4.831 viagens/ano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05E8BCA6-D166-57F6-7A54-6486677C88E8}"/>
              </a:ext>
            </a:extLst>
          </p:cNvPr>
          <p:cNvSpPr txBox="1"/>
          <p:nvPr/>
        </p:nvSpPr>
        <p:spPr>
          <a:xfrm>
            <a:off x="1112860" y="3303455"/>
            <a:ext cx="6407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Granel Sólido (Vegetal e Mineral), Granel Líquido, Container, Carga Geral, Passageiros, Cargas Vivas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04DDC33A-DE44-34B2-CA57-C5020BFD615F}"/>
              </a:ext>
            </a:extLst>
          </p:cNvPr>
          <p:cNvSpPr txBox="1"/>
          <p:nvPr/>
        </p:nvSpPr>
        <p:spPr>
          <a:xfrm>
            <a:off x="1450895" y="3982280"/>
            <a:ext cx="4767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54 Terminais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60 Berços de acordo com cada tipo de Carga</a:t>
            </a:r>
          </a:p>
        </p:txBody>
      </p:sp>
      <p:pic>
        <p:nvPicPr>
          <p:cNvPr id="3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B7279E5D-A71C-C396-65C7-F152F5EA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573" r="61711" b="24928"/>
          <a:stretch/>
        </p:blipFill>
        <p:spPr>
          <a:xfrm>
            <a:off x="9614127" y="2556101"/>
            <a:ext cx="2310958" cy="3171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9D7716-D194-18B6-15EC-6773F266CA19}"/>
              </a:ext>
            </a:extLst>
          </p:cNvPr>
          <p:cNvSpPr txBox="1"/>
          <p:nvPr/>
        </p:nvSpPr>
        <p:spPr>
          <a:xfrm>
            <a:off x="186267" y="1927002"/>
            <a:ext cx="609904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 b="1" kern="0" dirty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Características Gerais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59A5AB0-B26F-35C1-6477-5E2E4C4EE0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6E54A41-C65A-F2F8-66ED-68A5F539E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52" y="107032"/>
            <a:ext cx="11916411" cy="63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0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navio, templo&#10;&#10;Descrição gerada automaticamente">
            <a:extLst>
              <a:ext uri="{FF2B5EF4-FFF2-40B4-BE49-F238E27FC236}">
                <a16:creationId xmlns:a16="http://schemas.microsoft.com/office/drawing/2014/main" id="{493EE640-FA4F-BE0C-7497-6569ADB9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7" b="22571"/>
          <a:stretch/>
        </p:blipFill>
        <p:spPr>
          <a:xfrm>
            <a:off x="0" y="0"/>
            <a:ext cx="12192000" cy="17592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0C953D-EE5C-8C0D-9A15-35D2082F8B3A}"/>
              </a:ext>
            </a:extLst>
          </p:cNvPr>
          <p:cNvSpPr/>
          <p:nvPr/>
        </p:nvSpPr>
        <p:spPr>
          <a:xfrm>
            <a:off x="6096001" y="0"/>
            <a:ext cx="6096000" cy="1762125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69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12014847" y="257942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6217920" y="604063"/>
            <a:ext cx="56261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E2F051-1F0C-629E-53B3-2EA43AACC2E2}"/>
              </a:ext>
            </a:extLst>
          </p:cNvPr>
          <p:cNvSpPr txBox="1"/>
          <p:nvPr/>
        </p:nvSpPr>
        <p:spPr>
          <a:xfrm>
            <a:off x="7247822" y="1101090"/>
            <a:ext cx="4596197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2000" b="1" kern="0">
                <a:solidFill>
                  <a:srgbClr val="008134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 do Porto de Santos</a:t>
            </a:r>
          </a:p>
        </p:txBody>
      </p:sp>
      <p:pic>
        <p:nvPicPr>
          <p:cNvPr id="26" name="Picture 5" descr="024.png">
            <a:extLst>
              <a:ext uri="{FF2B5EF4-FFF2-40B4-BE49-F238E27FC236}">
                <a16:creationId xmlns:a16="http://schemas.microsoft.com/office/drawing/2014/main" id="{9E1A5154-E0BC-737C-C2B6-EEA66AB332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607" y="2615085"/>
            <a:ext cx="2576839" cy="2978031"/>
          </a:xfrm>
          <a:prstGeom prst="rect">
            <a:avLst/>
          </a:prstGeom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0F08433B-5643-8733-E195-1595763AB569}"/>
              </a:ext>
            </a:extLst>
          </p:cNvPr>
          <p:cNvSpPr txBox="1"/>
          <p:nvPr/>
        </p:nvSpPr>
        <p:spPr>
          <a:xfrm>
            <a:off x="866979" y="2511777"/>
            <a:ext cx="4902217" cy="41145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 dirty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Cargas variadas e diversos locais de atracação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FCF0328F-20DB-A836-1B5A-05CE5B12A1DE}"/>
              </a:ext>
            </a:extLst>
          </p:cNvPr>
          <p:cNvSpPr txBox="1"/>
          <p:nvPr/>
        </p:nvSpPr>
        <p:spPr>
          <a:xfrm>
            <a:off x="866980" y="4976119"/>
            <a:ext cx="4173168" cy="78079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Maior porto da América Latina </a:t>
            </a:r>
          </a:p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 km de extensão e 4.831 viagens/ano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05E8BCA6-D166-57F6-7A54-6486677C88E8}"/>
              </a:ext>
            </a:extLst>
          </p:cNvPr>
          <p:cNvSpPr txBox="1"/>
          <p:nvPr/>
        </p:nvSpPr>
        <p:spPr>
          <a:xfrm>
            <a:off x="1112860" y="3303455"/>
            <a:ext cx="6407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Granel Sólido (Vegetal e Mineral), Granel Líquido, Container, Carga Geral, Passageiros, Cargas Vivas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04DDC33A-DE44-34B2-CA57-C5020BFD615F}"/>
              </a:ext>
            </a:extLst>
          </p:cNvPr>
          <p:cNvSpPr txBox="1"/>
          <p:nvPr/>
        </p:nvSpPr>
        <p:spPr>
          <a:xfrm>
            <a:off x="1450895" y="3982280"/>
            <a:ext cx="4767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54 Terminais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60 Berços de acordo com cada tipo de Carga</a:t>
            </a:r>
          </a:p>
        </p:txBody>
      </p:sp>
      <p:pic>
        <p:nvPicPr>
          <p:cNvPr id="3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B7279E5D-A71C-C396-65C7-F152F5EA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573" r="61711" b="24928"/>
          <a:stretch/>
        </p:blipFill>
        <p:spPr>
          <a:xfrm>
            <a:off x="9614127" y="2556101"/>
            <a:ext cx="2310958" cy="3171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9D7716-D194-18B6-15EC-6773F266CA19}"/>
              </a:ext>
            </a:extLst>
          </p:cNvPr>
          <p:cNvSpPr txBox="1"/>
          <p:nvPr/>
        </p:nvSpPr>
        <p:spPr>
          <a:xfrm>
            <a:off x="186267" y="1927002"/>
            <a:ext cx="609904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 b="1" kern="0" dirty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Características Gerais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59A5AB0-B26F-35C1-6477-5E2E4C4EE0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633A87B-0D17-8FBF-2266-49EA1C18E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52" y="149558"/>
            <a:ext cx="11812126" cy="62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navio, templo&#10;&#10;Descrição gerada automaticamente">
            <a:extLst>
              <a:ext uri="{FF2B5EF4-FFF2-40B4-BE49-F238E27FC236}">
                <a16:creationId xmlns:a16="http://schemas.microsoft.com/office/drawing/2014/main" id="{493EE640-FA4F-BE0C-7497-6569ADB9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7" b="22571"/>
          <a:stretch/>
        </p:blipFill>
        <p:spPr>
          <a:xfrm>
            <a:off x="0" y="0"/>
            <a:ext cx="12192000" cy="17592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0C953D-EE5C-8C0D-9A15-35D2082F8B3A}"/>
              </a:ext>
            </a:extLst>
          </p:cNvPr>
          <p:cNvSpPr/>
          <p:nvPr/>
        </p:nvSpPr>
        <p:spPr>
          <a:xfrm>
            <a:off x="6096001" y="0"/>
            <a:ext cx="6096000" cy="1762125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69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12014847" y="257942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6217920" y="604063"/>
            <a:ext cx="56261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E2F051-1F0C-629E-53B3-2EA43AACC2E2}"/>
              </a:ext>
            </a:extLst>
          </p:cNvPr>
          <p:cNvSpPr txBox="1"/>
          <p:nvPr/>
        </p:nvSpPr>
        <p:spPr>
          <a:xfrm>
            <a:off x="7247822" y="1101090"/>
            <a:ext cx="4596197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2000" b="1" kern="0">
                <a:solidFill>
                  <a:srgbClr val="008134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 do Porto de Santos</a:t>
            </a:r>
          </a:p>
        </p:txBody>
      </p:sp>
      <p:pic>
        <p:nvPicPr>
          <p:cNvPr id="26" name="Picture 5" descr="024.png">
            <a:extLst>
              <a:ext uri="{FF2B5EF4-FFF2-40B4-BE49-F238E27FC236}">
                <a16:creationId xmlns:a16="http://schemas.microsoft.com/office/drawing/2014/main" id="{9E1A5154-E0BC-737C-C2B6-EEA66AB332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607" y="2615085"/>
            <a:ext cx="2576839" cy="2978031"/>
          </a:xfrm>
          <a:prstGeom prst="rect">
            <a:avLst/>
          </a:prstGeom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0F08433B-5643-8733-E195-1595763AB569}"/>
              </a:ext>
            </a:extLst>
          </p:cNvPr>
          <p:cNvSpPr txBox="1"/>
          <p:nvPr/>
        </p:nvSpPr>
        <p:spPr>
          <a:xfrm>
            <a:off x="866979" y="2511777"/>
            <a:ext cx="4902217" cy="41145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 dirty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Cargas variadas e diversos locais de atracação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FCF0328F-20DB-A836-1B5A-05CE5B12A1DE}"/>
              </a:ext>
            </a:extLst>
          </p:cNvPr>
          <p:cNvSpPr txBox="1"/>
          <p:nvPr/>
        </p:nvSpPr>
        <p:spPr>
          <a:xfrm>
            <a:off x="866980" y="4976119"/>
            <a:ext cx="4173168" cy="78079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Maior porto da América Latina </a:t>
            </a:r>
          </a:p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 km de extensão e 4.831 viagens/ano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05E8BCA6-D166-57F6-7A54-6486677C88E8}"/>
              </a:ext>
            </a:extLst>
          </p:cNvPr>
          <p:cNvSpPr txBox="1"/>
          <p:nvPr/>
        </p:nvSpPr>
        <p:spPr>
          <a:xfrm>
            <a:off x="1112860" y="3303455"/>
            <a:ext cx="6407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Granel Sólido (Vegetal e Mineral), Granel Líquido, Container, Carga Geral, Passageiros, Cargas Vivas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04DDC33A-DE44-34B2-CA57-C5020BFD615F}"/>
              </a:ext>
            </a:extLst>
          </p:cNvPr>
          <p:cNvSpPr txBox="1"/>
          <p:nvPr/>
        </p:nvSpPr>
        <p:spPr>
          <a:xfrm>
            <a:off x="1450895" y="3982280"/>
            <a:ext cx="4767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54 Terminais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60 Berços de acordo com cada tipo de Carga</a:t>
            </a:r>
          </a:p>
        </p:txBody>
      </p:sp>
      <p:pic>
        <p:nvPicPr>
          <p:cNvPr id="3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B7279E5D-A71C-C396-65C7-F152F5EA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573" r="61711" b="24928"/>
          <a:stretch/>
        </p:blipFill>
        <p:spPr>
          <a:xfrm>
            <a:off x="9614127" y="2556101"/>
            <a:ext cx="2310958" cy="3171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9D7716-D194-18B6-15EC-6773F266CA19}"/>
              </a:ext>
            </a:extLst>
          </p:cNvPr>
          <p:cNvSpPr txBox="1"/>
          <p:nvPr/>
        </p:nvSpPr>
        <p:spPr>
          <a:xfrm>
            <a:off x="186267" y="1927002"/>
            <a:ext cx="609904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 b="1" kern="0" dirty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Características Gerais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59A5AB0-B26F-35C1-6477-5E2E4C4EE0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água, navio, cheio, mesa&#10;&#10;Descrição gerada automaticamente">
            <a:extLst>
              <a:ext uri="{FF2B5EF4-FFF2-40B4-BE49-F238E27FC236}">
                <a16:creationId xmlns:a16="http://schemas.microsoft.com/office/drawing/2014/main" id="{3270EA39-FB90-C769-5D9E-17C593D07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283" y="604063"/>
            <a:ext cx="8116892" cy="5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5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navio, templo&#10;&#10;Descrição gerada automaticamente">
            <a:extLst>
              <a:ext uri="{FF2B5EF4-FFF2-40B4-BE49-F238E27FC236}">
                <a16:creationId xmlns:a16="http://schemas.microsoft.com/office/drawing/2014/main" id="{493EE640-FA4F-BE0C-7497-6569ADB9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7" b="22571"/>
          <a:stretch/>
        </p:blipFill>
        <p:spPr>
          <a:xfrm>
            <a:off x="0" y="0"/>
            <a:ext cx="12192000" cy="17592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0C953D-EE5C-8C0D-9A15-35D2082F8B3A}"/>
              </a:ext>
            </a:extLst>
          </p:cNvPr>
          <p:cNvSpPr/>
          <p:nvPr/>
        </p:nvSpPr>
        <p:spPr>
          <a:xfrm>
            <a:off x="6096001" y="0"/>
            <a:ext cx="6096000" cy="1762125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69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64BB11D-2A07-F3DF-8EA8-A83C326EF727}"/>
              </a:ext>
            </a:extLst>
          </p:cNvPr>
          <p:cNvCxnSpPr>
            <a:cxnSpLocks/>
          </p:cNvCxnSpPr>
          <p:nvPr/>
        </p:nvCxnSpPr>
        <p:spPr>
          <a:xfrm>
            <a:off x="12014847" y="257942"/>
            <a:ext cx="0" cy="1080000"/>
          </a:xfrm>
          <a:prstGeom prst="line">
            <a:avLst/>
          </a:prstGeom>
          <a:ln w="38100">
            <a:solidFill>
              <a:srgbClr val="0031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24">
            <a:extLst>
              <a:ext uri="{FF2B5EF4-FFF2-40B4-BE49-F238E27FC236}">
                <a16:creationId xmlns:a16="http://schemas.microsoft.com/office/drawing/2014/main" id="{15F76D08-E4C1-FD88-A2EF-9A89B4D73EDE}"/>
              </a:ext>
            </a:extLst>
          </p:cNvPr>
          <p:cNvSpPr txBox="1"/>
          <p:nvPr/>
        </p:nvSpPr>
        <p:spPr>
          <a:xfrm>
            <a:off x="6217920" y="604063"/>
            <a:ext cx="5626100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3000" b="1" kern="0">
                <a:solidFill>
                  <a:srgbClr val="003158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DCE2F051-1F0C-629E-53B3-2EA43AACC2E2}"/>
              </a:ext>
            </a:extLst>
          </p:cNvPr>
          <p:cNvSpPr txBox="1"/>
          <p:nvPr/>
        </p:nvSpPr>
        <p:spPr>
          <a:xfrm>
            <a:off x="7247822" y="1101090"/>
            <a:ext cx="4596197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defRPr/>
            </a:pPr>
            <a:r>
              <a:rPr lang="pt-BR" sz="2000" b="1" kern="0">
                <a:solidFill>
                  <a:srgbClr val="008134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Contextualização do Porto de Santos</a:t>
            </a:r>
          </a:p>
        </p:txBody>
      </p:sp>
      <p:pic>
        <p:nvPicPr>
          <p:cNvPr id="26" name="Picture 5" descr="024.png">
            <a:extLst>
              <a:ext uri="{FF2B5EF4-FFF2-40B4-BE49-F238E27FC236}">
                <a16:creationId xmlns:a16="http://schemas.microsoft.com/office/drawing/2014/main" id="{9E1A5154-E0BC-737C-C2B6-EEA66AB332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607" y="2615085"/>
            <a:ext cx="2576839" cy="2978031"/>
          </a:xfrm>
          <a:prstGeom prst="rect">
            <a:avLst/>
          </a:prstGeom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0F08433B-5643-8733-E195-1595763AB569}"/>
              </a:ext>
            </a:extLst>
          </p:cNvPr>
          <p:cNvSpPr txBox="1"/>
          <p:nvPr/>
        </p:nvSpPr>
        <p:spPr>
          <a:xfrm>
            <a:off x="866979" y="2511777"/>
            <a:ext cx="4902217" cy="41145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 dirty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Cargas variadas e diversos locais de atracação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FCF0328F-20DB-A836-1B5A-05CE5B12A1DE}"/>
              </a:ext>
            </a:extLst>
          </p:cNvPr>
          <p:cNvSpPr txBox="1"/>
          <p:nvPr/>
        </p:nvSpPr>
        <p:spPr>
          <a:xfrm>
            <a:off x="866980" y="4976119"/>
            <a:ext cx="4173168" cy="78079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Maior porto da América Latina </a:t>
            </a:r>
          </a:p>
          <a:p>
            <a:pPr>
              <a:lnSpc>
                <a:spcPct val="150000"/>
              </a:lnSpc>
              <a:defRPr/>
            </a:pPr>
            <a:r>
              <a:rPr lang="pt-BR" sz="1600" b="1" kern="0">
                <a:solidFill>
                  <a:srgbClr val="0081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 km de extensão e 4.831 viagens/ano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05E8BCA6-D166-57F6-7A54-6486677C88E8}"/>
              </a:ext>
            </a:extLst>
          </p:cNvPr>
          <p:cNvSpPr txBox="1"/>
          <p:nvPr/>
        </p:nvSpPr>
        <p:spPr>
          <a:xfrm>
            <a:off x="1112860" y="3303455"/>
            <a:ext cx="6407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Granel Sólido (Vegetal e Mineral), Granel Líquido, Container, Carga Geral, Passageiros, Cargas Vivas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04DDC33A-DE44-34B2-CA57-C5020BFD615F}"/>
              </a:ext>
            </a:extLst>
          </p:cNvPr>
          <p:cNvSpPr txBox="1"/>
          <p:nvPr/>
        </p:nvSpPr>
        <p:spPr>
          <a:xfrm>
            <a:off x="1450895" y="3982280"/>
            <a:ext cx="4767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54 Terminais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60 Berços de acordo com cada tipo de Carga</a:t>
            </a:r>
          </a:p>
        </p:txBody>
      </p:sp>
      <p:pic>
        <p:nvPicPr>
          <p:cNvPr id="3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B7279E5D-A71C-C396-65C7-F152F5EA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573" r="61711" b="24928"/>
          <a:stretch/>
        </p:blipFill>
        <p:spPr>
          <a:xfrm>
            <a:off x="9614127" y="2556101"/>
            <a:ext cx="2310958" cy="3171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9D7716-D194-18B6-15EC-6773F266CA19}"/>
              </a:ext>
            </a:extLst>
          </p:cNvPr>
          <p:cNvSpPr txBox="1"/>
          <p:nvPr/>
        </p:nvSpPr>
        <p:spPr>
          <a:xfrm>
            <a:off x="186267" y="1927002"/>
            <a:ext cx="609904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 b="1" kern="0" dirty="0">
                <a:solidFill>
                  <a:srgbClr val="0031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Características Gerais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59A5AB0-B26F-35C1-6477-5E2E4C4EE0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FDD26393-00BA-7C10-ED58-A9238C1BA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062" y="556024"/>
            <a:ext cx="9921643" cy="57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93d21d0d-30ae-424a-816d-0859e35e96d0" xsi:nil="true"/>
    <SharedWithUsers xmlns="7fe5ec7c-38c8-4b81-9960-04accddec501">
      <UserInfo>
        <DisplayName>Sergio Henrique Jarreta</DisplayName>
        <AccountId>128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11578CCB7DDC43B71B3BF07E7DA285" ma:contentTypeVersion="14" ma:contentTypeDescription="Create a new document." ma:contentTypeScope="" ma:versionID="b6037f35302e81998981b156cb220af5">
  <xsd:schema xmlns:xsd="http://www.w3.org/2001/XMLSchema" xmlns:xs="http://www.w3.org/2001/XMLSchema" xmlns:p="http://schemas.microsoft.com/office/2006/metadata/properties" xmlns:ns2="93d21d0d-30ae-424a-816d-0859e35e96d0" xmlns:ns3="7fe5ec7c-38c8-4b81-9960-04accddec501" targetNamespace="http://schemas.microsoft.com/office/2006/metadata/properties" ma:root="true" ma:fieldsID="9b67903c0450c4dcff95c1a24144c6cb" ns2:_="" ns3:_="">
    <xsd:import namespace="93d21d0d-30ae-424a-816d-0859e35e96d0"/>
    <xsd:import namespace="7fe5ec7c-38c8-4b81-9960-04accddec5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d21d0d-30ae-424a-816d-0859e35e9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ec7c-38c8-4b81-9960-04accddec50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907B17-8018-4BB2-A0FC-BAE8007EC8DD}">
  <ds:schemaRefs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7fe5ec7c-38c8-4b81-9960-04accddec501"/>
    <ds:schemaRef ds:uri="93d21d0d-30ae-424a-816d-0859e35e96d0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2147CFD-FAA5-474C-9F0D-E49C7766D5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D56DB6-04AF-4C47-BB7B-A32D4AB45745}">
  <ds:schemaRefs>
    <ds:schemaRef ds:uri="7fe5ec7c-38c8-4b81-9960-04accddec501"/>
    <ds:schemaRef ds:uri="93d21d0d-30ae-424a-816d-0859e35e96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648</Words>
  <Application>Microsoft Office PowerPoint</Application>
  <PresentationFormat>Widescreen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Aharoni</vt:lpstr>
      <vt:lpstr>Arial</vt:lpstr>
      <vt:lpstr>Calibri</vt:lpstr>
      <vt:lpstr>Tahoma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Carlos Vendrame Junior</dc:creator>
  <cp:lastModifiedBy>Luiz Carlos Vendrame Junior</cp:lastModifiedBy>
  <cp:revision>2</cp:revision>
  <dcterms:created xsi:type="dcterms:W3CDTF">2020-08-26T18:23:35Z</dcterms:created>
  <dcterms:modified xsi:type="dcterms:W3CDTF">2022-10-21T14:56:09Z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0x010100B211578CCB7DDC43B71B3BF07E7DA285</vt:lpwstr>
  </property>
</Properties>
</file>